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BF27E1-1C96-4A77-B6C8-7CCFD59E1FDA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2817-187C-4AAE-BF79-30D675B5ACD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3475-615D-4B41-9501-D0E24D94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</p:spPr>
      </p:pic>
    </p:spTree>
    <p:extLst>
      <p:ext uri="{BB962C8B-B14F-4D97-AF65-F5344CB8AC3E}">
        <p14:creationId xmlns:p14="http://schemas.microsoft.com/office/powerpoint/2010/main" val="250991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</p:spPr>
      </p:pic>
    </p:spTree>
    <p:extLst>
      <p:ext uri="{BB962C8B-B14F-4D97-AF65-F5344CB8AC3E}">
        <p14:creationId xmlns:p14="http://schemas.microsoft.com/office/powerpoint/2010/main" val="10940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1" cy="6858000"/>
          </a:xfrm>
        </p:spPr>
      </p:pic>
    </p:spTree>
    <p:extLst>
      <p:ext uri="{BB962C8B-B14F-4D97-AF65-F5344CB8AC3E}">
        <p14:creationId xmlns:p14="http://schemas.microsoft.com/office/powerpoint/2010/main" val="14639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2020-10-11T00:25:16Z</dcterms:created>
  <dcterms:modified xsi:type="dcterms:W3CDTF">2020-10-11T00:52:41Z</dcterms:modified>
</cp:coreProperties>
</file>