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8" r:id="rId3"/>
    <p:sldId id="289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289"/>
            <p14:sldId id="290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292"/>
            <p14:sldId id="293"/>
            <p14:sldId id="294"/>
            <p14:sldId id="295"/>
          </p14:sldIdLst>
        </p14:section>
        <p14:section name="Lagu Penutup" id="{517B9729-9A07-4CC9-AA9C-A9DA91C15A88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0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26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8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4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0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583" y="2613993"/>
            <a:ext cx="11423373" cy="3329581"/>
          </a:xfrm>
        </p:spPr>
        <p:txBody>
          <a:bodyPr/>
          <a:lstStyle/>
          <a:p>
            <a:pPr algn="ctr"/>
            <a:r>
              <a:rPr lang="en-ID" sz="115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115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15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115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XXVIII</a:t>
            </a:r>
            <a:endParaRPr lang="en-US" sz="115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94" y="2264066"/>
            <a:ext cx="11529392" cy="205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>
              <a:buNone/>
            </a:pP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</a:t>
            </a:r>
            <a:r>
              <a:rPr lang="fi-FI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  <a:endParaRPr lang="fi-FI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94" y="2197805"/>
            <a:ext cx="11529392" cy="1870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 Kristus kasihanilah kami</a:t>
            </a:r>
          </a:p>
          <a:p>
            <a:pPr marL="0" indent="0">
              <a:buNone/>
            </a:pP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</a:t>
            </a:r>
            <a:r>
              <a:rPr lang="fi-FI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94" y="2264066"/>
            <a:ext cx="11529392" cy="205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>
              <a:buNone/>
            </a:pPr>
            <a:r>
              <a:rPr lang="fi-FI" sz="5400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</a:t>
            </a:r>
            <a:r>
              <a:rPr lang="fi-FI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  <a:endParaRPr lang="fi-FI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37939"/>
            <a:ext cx="10949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di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orang,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-Nya,</a:t>
            </a: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37939"/>
            <a:ext cx="10949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-Mu 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Allah, Raja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Allah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 Tuhan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Yesus Kristus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 </a:t>
            </a:r>
            <a:endParaRPr lang="fi-FI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tunggal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  <a:p>
            <a:pPr marL="0" indent="0">
              <a:buNone/>
            </a:pP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 </a:t>
            </a: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domba Allah, Putra Bapa,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dunia, </a:t>
            </a: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 di sisi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Bapa, Kasihanilah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77" y="1853248"/>
            <a:ext cx="1030681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melangkah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Kita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semua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Hanya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Engkaulah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Mahatinggi, Ya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53248"/>
            <a:ext cx="1171492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 Roh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Kudus, dalam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kemuliaan Allah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Bapa. </a:t>
            </a: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Amin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Allah, 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akan Yesus Kristus,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PutraNya yang tunggal, Tuhan kita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 Roh Kudus,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 perawan Maria.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 Ponsius Pilatus,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disalibkan wafat dan dimakamkan,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turun ke tempat penantian,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 bangkit dari antara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orang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naik ke surga,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Allah Bapa yang Mahakuasa.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152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 dan mati.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77696"/>
            <a:ext cx="1040295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 Roh Kudus,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Gereja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</a:t>
            </a:r>
            <a:endParaRPr lang="fi-FI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Kudus, </a:t>
            </a:r>
            <a:endParaRPr lang="fi-FI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5770"/>
            <a:ext cx="1050897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Bertepuk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nyanyi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ria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ebab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setianya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3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77696"/>
            <a:ext cx="1040295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75" y="1680970"/>
            <a:ext cx="1106312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</a:t>
            </a:r>
            <a:endParaRPr lang="fi-FI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kuduslah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</a:p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Allah segala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kuasa</a:t>
            </a:r>
          </a:p>
          <a:p>
            <a:pPr marL="0" indent="0"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75" y="1680970"/>
            <a:ext cx="1106312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Surga. Diberkatilah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datang dalam nama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Tuhan. Terpujilah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Engkau di Surga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2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dunia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2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dunia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2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dunia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24591" cy="1400530"/>
          </a:xfrm>
        </p:spPr>
        <p:txBody>
          <a:bodyPr/>
          <a:lstStyle/>
          <a:p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90948"/>
            <a:ext cx="10508416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satukan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perjamuanmu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pun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bersaudaralah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24591" cy="1400530"/>
          </a:xfrm>
        </p:spPr>
        <p:txBody>
          <a:bodyPr/>
          <a:lstStyle/>
          <a:p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93" y="1851192"/>
            <a:ext cx="11741426" cy="419548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Pesta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selenggarakan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sebarkan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undangan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serta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perjamuan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hidup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kekal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24591" cy="1400530"/>
          </a:xfrm>
        </p:spPr>
        <p:txBody>
          <a:bodyPr/>
          <a:lstStyle/>
          <a:p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23" y="1864444"/>
            <a:ext cx="11741426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Bagai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janjikan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kami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tulus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ingkar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janji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24591" cy="1400530"/>
          </a:xfrm>
        </p:spPr>
        <p:txBody>
          <a:bodyPr/>
          <a:lstStyle/>
          <a:p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91" y="1853248"/>
            <a:ext cx="11327229" cy="419548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Kala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serahkan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muridMu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nyatakan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cinta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trimalah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hidupku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59266"/>
            <a:ext cx="1050897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Reff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jiwa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berlimpah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Agar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pun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pantas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kepadanya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02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24591" cy="1400530"/>
          </a:xfrm>
        </p:spPr>
        <p:txBody>
          <a:bodyPr/>
          <a:lstStyle/>
          <a:p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91" y="1853248"/>
            <a:ext cx="1132722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tanda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cintaMu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bagi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umatMu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Kini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mengabdi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017" y="505727"/>
            <a:ext cx="12576313" cy="1400530"/>
          </a:xfrm>
        </p:spPr>
        <p:txBody>
          <a:bodyPr/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Bisikan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SuaraMu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734866"/>
            <a:ext cx="112378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bisikan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suaramu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Menggema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lembut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batin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sahabatku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Jikalau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engkau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enaati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perintahku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734866"/>
            <a:ext cx="112378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Pergilah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sebarkanlah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kabar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citaku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Sampai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akhir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zaman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sertamu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06017" y="505727"/>
            <a:ext cx="1257631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Dengar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Bisikan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SuaraMu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221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45" y="1773734"/>
            <a:ext cx="1154588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s-E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221"/>
            <a:ext cx="1105555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221"/>
            <a:ext cx="1105555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Santa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Maria,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11055559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221"/>
            <a:ext cx="1105555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kepada saudara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sekalian supaya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mendoakan saya pada Allah, </a:t>
            </a:r>
            <a:r>
              <a:rPr lang="fi-FI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Tuhan </a:t>
            </a:r>
            <a:r>
              <a:rPr lang="fi-FI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674</Words>
  <Application>Microsoft Office PowerPoint</Application>
  <PresentationFormat>Widescreen</PresentationFormat>
  <Paragraphs>129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Black</vt:lpstr>
      <vt:lpstr>Century Gothic</vt:lpstr>
      <vt:lpstr>Wingdings 3</vt:lpstr>
      <vt:lpstr>Ion</vt:lpstr>
      <vt:lpstr>Misa  Minggu Biasa XXVIII</vt:lpstr>
      <vt:lpstr>.: Dengan Gembira :.</vt:lpstr>
      <vt:lpstr>.: Dengan Gembira :.</vt:lpstr>
      <vt:lpstr>.: Dengan Gembira :.</vt:lpstr>
      <vt:lpstr>.: Pernyataan Tobat :.</vt:lpstr>
      <vt:lpstr>.: Pernyataan Tobat :.</vt:lpstr>
      <vt:lpstr>.: Pernyataan Tobat :.</vt:lpstr>
      <vt:lpstr>.: Pernyataan Tobat :.</vt:lpstr>
      <vt:lpstr>.: Pernyataan Tobat :.</vt:lpstr>
      <vt:lpstr>.: Tuhan Kasihanilah :.</vt:lpstr>
      <vt:lpstr>.: Tuhan Kasihanilah :.</vt:lpstr>
      <vt:lpstr>.: Tuhan Kasihanilah :.</vt:lpstr>
      <vt:lpstr>.: Kemuliaan :.</vt:lpstr>
      <vt:lpstr>.: Kemuliaan :.</vt:lpstr>
      <vt:lpstr>.: Kemuliaan :.</vt:lpstr>
      <vt:lpstr>.: Kemuliaan :.</vt:lpstr>
      <vt:lpstr>.: Kemuliaan :.</vt:lpstr>
      <vt:lpstr>.: Kemuliaan :.</vt:lpstr>
      <vt:lpstr>.: Kemuliaan :.</vt:lpstr>
      <vt:lpstr>.: Kemuliaan :.</vt:lpstr>
      <vt:lpstr>.: Kemuliaan :.</vt:lpstr>
      <vt:lpstr>.: Syahadat :.</vt:lpstr>
      <vt:lpstr>.: Syahadat :.</vt:lpstr>
      <vt:lpstr>.: Syahadat :.</vt:lpstr>
      <vt:lpstr>.: Syahadat :.</vt:lpstr>
      <vt:lpstr>.: Syahadat :.</vt:lpstr>
      <vt:lpstr>.: Syahadat :.</vt:lpstr>
      <vt:lpstr>.: Syahadat :.</vt:lpstr>
      <vt:lpstr>.: Syahadat :.</vt:lpstr>
      <vt:lpstr>.: Syahadat :.</vt:lpstr>
      <vt:lpstr>.: Kudus – kudus :.</vt:lpstr>
      <vt:lpstr>.: Kudus – kudus :.</vt:lpstr>
      <vt:lpstr>.: Anak Domba Allah :.</vt:lpstr>
      <vt:lpstr>.: Anak Domba Allah :.</vt:lpstr>
      <vt:lpstr>.: Anak Domba Allah :.</vt:lpstr>
      <vt:lpstr>Tuhan Kau Satukan Kami</vt:lpstr>
      <vt:lpstr>Tuhan Kau Satukan Kami</vt:lpstr>
      <vt:lpstr>Tuhan Kau Satukan Kami</vt:lpstr>
      <vt:lpstr>Tuhan Kau Satukan Kami</vt:lpstr>
      <vt:lpstr>Tuhan Kau Satukan Kami</vt:lpstr>
      <vt:lpstr>.: Aku Dengar Bisikan SuaraMu :.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32</cp:revision>
  <dcterms:created xsi:type="dcterms:W3CDTF">2020-10-09T04:32:44Z</dcterms:created>
  <dcterms:modified xsi:type="dcterms:W3CDTF">2020-10-09T05:57:43Z</dcterms:modified>
</cp:coreProperties>
</file>