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60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6" r:id="rId13"/>
    <p:sldId id="274" r:id="rId14"/>
    <p:sldId id="275" r:id="rId15"/>
    <p:sldId id="277" r:id="rId16"/>
    <p:sldId id="278" r:id="rId17"/>
    <p:sldId id="279" r:id="rId18"/>
    <p:sldId id="280" r:id="rId19"/>
    <p:sldId id="303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258" r:id="rId43"/>
    <p:sldId id="259" r:id="rId44"/>
    <p:sldId id="261" r:id="rId45"/>
    <p:sldId id="262" r:id="rId46"/>
    <p:sldId id="264" r:id="rId47"/>
    <p:sldId id="265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C8652C-32CB-4CAE-BAAD-6FA9F1D4F6C4}">
          <p14:sldIdLst>
            <p14:sldId id="256"/>
          </p14:sldIdLst>
        </p14:section>
        <p14:section name="Lagu Pembukaan" id="{5840D6D4-1539-445D-B842-030AB483DECB}">
          <p14:sldIdLst>
            <p14:sldId id="257"/>
            <p14:sldId id="260"/>
          </p14:sldIdLst>
        </p14:section>
        <p14:section name="Laku Tobat" id="{BE140D94-2FB0-46F8-90B7-258ED6C8D341}">
          <p14:sldIdLst>
            <p14:sldId id="266"/>
            <p14:sldId id="267"/>
            <p14:sldId id="268"/>
            <p14:sldId id="269"/>
            <p14:sldId id="270"/>
          </p14:sldIdLst>
        </p14:section>
        <p14:section name="Kamuliaan" id="{7D66BBB7-1145-4E96-87CA-0BCA58031530}">
          <p14:sldIdLst>
            <p14:sldId id="271"/>
            <p14:sldId id="272"/>
            <p14:sldId id="273"/>
            <p14:sldId id="276"/>
            <p14:sldId id="274"/>
            <p14:sldId id="275"/>
            <p14:sldId id="277"/>
            <p14:sldId id="278"/>
            <p14:sldId id="279"/>
            <p14:sldId id="280"/>
            <p14:sldId id="303"/>
          </p14:sldIdLst>
        </p14:section>
        <p14:section name="Syahadat" id="{F25EE306-645B-4745-A2C9-72B26BE7F04D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Sasayagian Babakti" id="{9227A257-5403-47BA-8C40-8E72C2DF894E}">
          <p14:sldIdLst>
            <p14:sldId id="290"/>
            <p14:sldId id="291"/>
          </p14:sldIdLst>
        </p14:section>
        <p14:section name="Pangjajap Prefasi" id="{3DEB53EE-109B-4FEB-8DED-826903A8A1BD}">
          <p14:sldIdLst>
            <p14:sldId id="292"/>
            <p14:sldId id="293"/>
            <p14:sldId id="294"/>
          </p14:sldIdLst>
        </p14:section>
        <p14:section name="Suci suci" id="{AAE8F3FF-D09A-41E0-8246-0A1FAFE17A29}">
          <p14:sldIdLst>
            <p14:sldId id="295"/>
            <p14:sldId id="296"/>
          </p14:sldIdLst>
        </p14:section>
        <p14:section name="Kanjeng Rama . . ." id="{68BD8A94-B5C0-40A5-8FCF-B98BB1DAD53B}">
          <p14:sldIdLst>
            <p14:sldId id="297"/>
          </p14:sldIdLst>
        </p14:section>
        <p14:section name="Anak Domba Allah" id="{F2A9B955-5CE2-441E-BFA0-489371BEF54A}">
          <p14:sldIdLst>
            <p14:sldId id="298"/>
            <p14:sldId id="299"/>
            <p14:sldId id="300"/>
          </p14:sldIdLst>
        </p14:section>
        <p14:section name="Ajakan Nampi Komuni" id="{71434DFB-752E-440D-9FF6-1C93D4D50CAF}">
          <p14:sldIdLst>
            <p14:sldId id="301"/>
            <p14:sldId id="302"/>
          </p14:sldIdLst>
        </p14:section>
        <p14:section name="Lagu Komuni" id="{2DC4E1DB-0101-4A97-8B31-6EE64EAEDF49}">
          <p14:sldIdLst>
            <p14:sldId id="258"/>
            <p14:sldId id="259"/>
            <p14:sldId id="261"/>
            <p14:sldId id="262"/>
          </p14:sldIdLst>
        </p14:section>
        <p14:section name="Lagu Penutup" id="{A83CCB15-0A8B-4241-8E04-CC265001EA66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7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4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3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5876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43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54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89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47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4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3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4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5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2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5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9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64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0311" y="1099930"/>
            <a:ext cx="11185742" cy="1006684"/>
          </a:xfrm>
        </p:spPr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XXVIII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033" y="5612267"/>
            <a:ext cx="6783097" cy="861420"/>
          </a:xfrm>
        </p:spPr>
        <p:txBody>
          <a:bodyPr>
            <a:normAutofit fontScale="92500"/>
          </a:bodyPr>
          <a:lstStyle/>
          <a:p>
            <a:r>
              <a:rPr lang="en-ID" sz="4000" dirty="0" err="1" smtClean="0">
                <a:solidFill>
                  <a:srgbClr val="FFFF00"/>
                </a:solidFill>
              </a:rPr>
              <a:t>Minggu</a:t>
            </a:r>
            <a:r>
              <a:rPr lang="en-ID" sz="4000" dirty="0" smtClean="0">
                <a:solidFill>
                  <a:srgbClr val="FFFF00"/>
                </a:solidFill>
              </a:rPr>
              <a:t>, 11 </a:t>
            </a:r>
            <a:r>
              <a:rPr lang="en-ID" sz="4000" dirty="0" err="1" smtClean="0">
                <a:solidFill>
                  <a:srgbClr val="FFFF00"/>
                </a:solidFill>
              </a:rPr>
              <a:t>Oktober</a:t>
            </a:r>
            <a:r>
              <a:rPr lang="en-ID" sz="4000" dirty="0" smtClean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4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3" y="1853248"/>
            <a:ext cx="11569147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mumuji Gusti, 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ngamuliakeun Gusti,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abdi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sadaya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mumuja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abdi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sadaya ngagungkeun Gusti,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2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3" y="1853248"/>
            <a:ext cx="11569147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abdi sadaya miunjuk sukur ka Gusti, </a:t>
            </a:r>
            <a:endParaRPr lang="en-ID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margi kamuliaan Gusti nu agung,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3" y="1853248"/>
            <a:ext cx="11569147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Allah, Raja Surgawi, </a:t>
            </a:r>
            <a:endParaRPr lang="en-ID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nun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Allah, Rama nu Mahakawasa.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1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3" y="1853248"/>
            <a:ext cx="11569147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Yesus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Kristus,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utra Nu Tunggal, 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nun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Allah,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Domba Allah, Putra Jeng Rama,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83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3" y="1853248"/>
            <a:ext cx="11569147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mikawelas ka abdi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2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3" y="1853248"/>
            <a:ext cx="11569147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mugi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tampi doa abdi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3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3" y="1853248"/>
            <a:ext cx="11569147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linggih di tengeneun Rama,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mugi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mikawelas ka abdi sadaya.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Margi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mung Gusti Sawijining Gusti Nu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09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3" y="1853248"/>
            <a:ext cx="11569147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mung Gusti nu jeneng Pangeran, 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mung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Mahaagung,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nun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Yesus Kristus,  </a:t>
            </a:r>
            <a:endParaRPr lang="en-ID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0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3" y="1853248"/>
            <a:ext cx="11569147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sasarengan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Roh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kamuliaan Allah Rama.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Amin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Selah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2918"/>
            <a:ext cx="1009815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Abdi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baris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tetep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matuh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padaleman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276585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Umat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Sami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Sujud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Umat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sami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sujud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payuneun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Altar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Sami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hormat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bakti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Dina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24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Gusti Allah, 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Rama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 mahakawasa,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 nyiptakeun langit sareng bumi,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77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ka Yesus Kristus, Putra-Na nu Tunggal,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urang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81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Anu ditampi ti Roh Suci, dibabarkeun ku 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Parawan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Maria, 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Anu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nandangan sangsara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22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waktos pamaréntahan Ponsius Pilatus, disalibkeun,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pupus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sareng dikurebkeun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2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lungsur ka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naraka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dina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dinten katiluna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AnjeunNa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lugay deui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ti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antawis nu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maraot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70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munggah ka Sawarga, sareng linggih di tengeneun Gusti Allah Rama nu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mahakawasa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7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ti dinya AnjeunNa bakal sumping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geusan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mutuskeun 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pangadilan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kanggo nu harirup sareng nu maraot.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Roh Suci, 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Gareja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Katolik anu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suci,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kamanunggalan </a:t>
            </a:r>
            <a:endParaRPr lang="en-ID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para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panghapunten dosa-dosa,  cengkatna badan,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sareng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hirup 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la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nggeng. 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6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Sasayagian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Babakti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542642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Mugi Gusti Pangeran nampi kurban dina panangan anjeun,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kanggo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kaagungan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iwah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jenengana-Na,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6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289111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Umat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Sami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Sujud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Mugia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Jeng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Rama</a:t>
            </a:r>
          </a:p>
          <a:p>
            <a:pPr marL="0" indent="0">
              <a:buNone/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Yesus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 Putra</a:t>
            </a:r>
          </a:p>
          <a:p>
            <a:pPr marL="0" indent="0">
              <a:buNone/>
            </a:pP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Maparinan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rahmat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umat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0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Sasayagian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Babakti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kanggo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kasalametan urang sareng sakumna Gareja nu suci.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90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 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nyarengan aranjeun.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Tur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nyarengan roh anjeun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89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	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Unggahkeun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mamanahan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Parantos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munggah ka lenggah Pangeran.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9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Mangga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urang miunjuk sukur ka Pangeran, Allah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Parantos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salayakna sareng sakedahna.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33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-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uci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Suci, suci, yaktos suci Pangeran,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murbawisesa.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Sawarga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dunya pinuh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ku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Gusti.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52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-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uci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Hosanna nu di manggung.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D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iberkahan </a:t>
            </a:r>
            <a:r>
              <a:rPr lang="en-US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AnjeunNa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sumping kalayan asmana Pangeran.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Hosanna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di manggung.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7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Sateuacan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Margi nya Gusti nu kagungan karajaan, kawasaan, sareng kamuliaan,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ayeuna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salalamina langgeng.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5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23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1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paparin abdi sadaya katengtreman.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91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Laku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853248"/>
            <a:ext cx="1134386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 ngangken ka Gusti Allah nu Mahakawasa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11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Ajakan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Nampi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Nun Pangeran, abdi teu pantes,   	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kedah rurumpaheun ka rorompok.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25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Ajakan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Nampi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Nanging sumangga ngadawuh baé,   tinangtos jiwa abdi mendak waluya.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6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15" y="390088"/>
            <a:ext cx="11899847" cy="1400530"/>
          </a:xfrm>
        </p:spPr>
        <p:txBody>
          <a:bodyPr/>
          <a:lstStyle/>
          <a:p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Pun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Sapun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Amit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Paralun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9" y="1901154"/>
            <a:ext cx="11260898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Pun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sapun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amit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paralun</a:t>
            </a:r>
            <a:endParaRPr lang="en-ID" sz="54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Jembar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r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ahmat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>
              <a:buNone/>
            </a:pP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kasuhun</a:t>
            </a:r>
            <a:endParaRPr lang="en-ID" sz="54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Jembar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rahmat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nu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kasuhun</a:t>
            </a:r>
            <a:endParaRPr lang="en-ID" sz="54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55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18" y="1856878"/>
            <a:ext cx="10971779" cy="4810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nu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Agung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tempat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nyalindung</a:t>
            </a:r>
            <a:endParaRPr lang="en-ID" sz="54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Abdi –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nu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kaduhung</a:t>
            </a:r>
            <a:endParaRPr lang="en-ID" sz="54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Tina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seueur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kalepatan</a:t>
            </a:r>
            <a:endParaRPr lang="en-ID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Hapunten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pamuka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lisan</a:t>
            </a:r>
            <a:endParaRPr lang="en-ID" sz="54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D" sz="54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6515" y="390088"/>
            <a:ext cx="11899847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6000" smtClean="0">
                <a:solidFill>
                  <a:srgbClr val="FFFF00"/>
                </a:solidFill>
                <a:latin typeface="Arial Black" panose="020B0A04020102020204" pitchFamily="34" charset="0"/>
              </a:rPr>
              <a:t>.: Pun Sapun Amit Paralun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56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13" y="1857767"/>
            <a:ext cx="10708732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Lajengna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anu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kateda</a:t>
            </a:r>
            <a:endParaRPr lang="en-ID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Kahoyng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jalmi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nu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endParaRPr lang="en-ID" sz="54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Kahoyong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jalmi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nu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endParaRPr lang="en-ID" sz="54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Kersa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paduka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tong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asa-asa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6515" y="390088"/>
            <a:ext cx="11899847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6000" smtClean="0">
                <a:solidFill>
                  <a:srgbClr val="FFFF00"/>
                </a:solidFill>
                <a:latin typeface="Arial Black" panose="020B0A04020102020204" pitchFamily="34" charset="0"/>
              </a:rPr>
              <a:t>.: Pun Sapun Amit Paralun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39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964" y="1856878"/>
            <a:ext cx="10358003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Lebet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rorompok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hina</a:t>
            </a:r>
            <a:endParaRPr lang="en-ID" sz="54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Landongan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nu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taya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daya</a:t>
            </a:r>
            <a:endParaRPr lang="en-ID" sz="54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Kudawuhan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kabingahan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6515" y="390088"/>
            <a:ext cx="11899847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6000" smtClean="0">
                <a:solidFill>
                  <a:srgbClr val="FFFF00"/>
                </a:solidFill>
                <a:latin typeface="Arial Black" panose="020B0A04020102020204" pitchFamily="34" charset="0"/>
              </a:rPr>
              <a:t>.: Pun Sapun Amit Paralun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72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33" y="359952"/>
            <a:ext cx="12006470" cy="1400530"/>
          </a:xfrm>
        </p:spPr>
        <p:txBody>
          <a:bodyPr/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US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ngaberkahan</a:t>
            </a:r>
            <a:r>
              <a:rPr 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81" y="1919509"/>
            <a:ext cx="1094291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ngaberkahan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abdi-abdi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ngahapunten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31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619" y="1946901"/>
            <a:ext cx="10575233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Abdi 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rumaos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Nyuhunkeun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RahmatNa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Kanggo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panolak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gogoda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33" y="359952"/>
            <a:ext cx="1200647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smtClean="0">
                <a:solidFill>
                  <a:srgbClr val="FFFF00"/>
                </a:solidFill>
                <a:latin typeface="Arial Black" panose="020B0A04020102020204" pitchFamily="34" charset="0"/>
              </a:rPr>
              <a:t>.: Mugi Gusti ngaberkahan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24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Laku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853248"/>
            <a:ext cx="1134386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yén abdi tos milampah dosa,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dina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pikiran sareng cariosan,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dina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naon nu tos dipilampah sareng nu teu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kapilampah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119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Laku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853248"/>
            <a:ext cx="1134386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jalaran abdi nu lepat, abdi nu lepat,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abdi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teu kinten lepatna.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Ku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margi éta abdi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manuhun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341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Laku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853248"/>
            <a:ext cx="1134386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Ibu Santa Maria nu tetep Parawan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sadaya para Malaékat sareng Jalmi-jalmi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067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Laku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853248"/>
            <a:ext cx="1134386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supados mangdoakeun abdi ka Pangeran, Allah urang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7648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4" y="1853248"/>
            <a:ext cx="1130410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Kamuliaan ka Gusti Allah di Sawarga,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sareng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 dunya, katengtreman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 jalmi-jalmi anu garaduh maksad saé.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9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</TotalTime>
  <Words>771</Words>
  <Application>Microsoft Office PowerPoint</Application>
  <PresentationFormat>Widescreen</PresentationFormat>
  <Paragraphs>137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Arial Black</vt:lpstr>
      <vt:lpstr>Century Gothic</vt:lpstr>
      <vt:lpstr>Wingdings 3</vt:lpstr>
      <vt:lpstr>Ion</vt:lpstr>
      <vt:lpstr>Misa Minggu Biasa XXVIII </vt:lpstr>
      <vt:lpstr>.: Umat Sami Sujud :.</vt:lpstr>
      <vt:lpstr>.: Umat Sami Sujud :.</vt:lpstr>
      <vt:lpstr>Laku Tobat</vt:lpstr>
      <vt:lpstr>Laku Tobat</vt:lpstr>
      <vt:lpstr>Laku Tobat</vt:lpstr>
      <vt:lpstr>Laku Tobat</vt:lpstr>
      <vt:lpstr>Laku Tobat</vt:lpstr>
      <vt:lpstr>Kamuliaan</vt:lpstr>
      <vt:lpstr>Kamuliaan</vt:lpstr>
      <vt:lpstr>Kamuliaan</vt:lpstr>
      <vt:lpstr>Kamuliaan</vt:lpstr>
      <vt:lpstr>Kamuliaan</vt:lpstr>
      <vt:lpstr>Kamuliaan</vt:lpstr>
      <vt:lpstr>Kamuliaan</vt:lpstr>
      <vt:lpstr>Kamuliaan</vt:lpstr>
      <vt:lpstr>Kamuliaan</vt:lpstr>
      <vt:lpstr>Kamuliaan</vt:lpstr>
      <vt:lpstr>Selah </vt:lpstr>
      <vt:lpstr>Syahadat Para Rasul</vt:lpstr>
      <vt:lpstr>Syahadat Para Rasul</vt:lpstr>
      <vt:lpstr>Syahadat Para Rasul</vt:lpstr>
      <vt:lpstr>Syahadat Para Rasul</vt:lpstr>
      <vt:lpstr>Syahadat Para Rasul</vt:lpstr>
      <vt:lpstr>Syahadat Para Rasul</vt:lpstr>
      <vt:lpstr>Syahadat Para Rasul</vt:lpstr>
      <vt:lpstr>Syahadat Para Rasul</vt:lpstr>
      <vt:lpstr>Syahadat Para Rasul</vt:lpstr>
      <vt:lpstr>Sasayagian Babakti</vt:lpstr>
      <vt:lpstr>Sasayagian Babakti</vt:lpstr>
      <vt:lpstr>Pangajajap Prefasi</vt:lpstr>
      <vt:lpstr>Pangajajap Prefasi</vt:lpstr>
      <vt:lpstr>Pangajajap Prefasi</vt:lpstr>
      <vt:lpstr>Suci - Suci</vt:lpstr>
      <vt:lpstr>Suci - Suci</vt:lpstr>
      <vt:lpstr>Sateuacan Komuni</vt:lpstr>
      <vt:lpstr>Anak Domba Allah</vt:lpstr>
      <vt:lpstr>Anak Domba Allah</vt:lpstr>
      <vt:lpstr>Anak Domba Allah</vt:lpstr>
      <vt:lpstr>Ajakan Nampi Komuni</vt:lpstr>
      <vt:lpstr>Ajakan Nampi Komuni</vt:lpstr>
      <vt:lpstr>.: Pun Sapun Amit Paralun :.</vt:lpstr>
      <vt:lpstr>PowerPoint Presentation</vt:lpstr>
      <vt:lpstr>PowerPoint Presentation</vt:lpstr>
      <vt:lpstr>PowerPoint Presentation</vt:lpstr>
      <vt:lpstr>.: Mugi Gusti ngaberkahan :.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Minggu Biasa XXVIII</dc:title>
  <dc:creator>Asus</dc:creator>
  <cp:lastModifiedBy>Asus</cp:lastModifiedBy>
  <cp:revision>23</cp:revision>
  <dcterms:created xsi:type="dcterms:W3CDTF">2020-10-08T09:29:09Z</dcterms:created>
  <dcterms:modified xsi:type="dcterms:W3CDTF">2020-10-10T23:51:27Z</dcterms:modified>
</cp:coreProperties>
</file>