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299" r:id="rId4"/>
    <p:sldId id="300" r:id="rId5"/>
    <p:sldId id="30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1" r:id="rId38"/>
    <p:sldId id="303" r:id="rId39"/>
    <p:sldId id="292" r:id="rId40"/>
    <p:sldId id="302" r:id="rId41"/>
    <p:sldId id="304" r:id="rId42"/>
    <p:sldId id="305" r:id="rId43"/>
    <p:sldId id="296" r:id="rId44"/>
    <p:sldId id="306" r:id="rId45"/>
    <p:sldId id="30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299"/>
            <p14:sldId id="300"/>
            <p14:sldId id="301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2FF3FDF9-5C92-42A9-8B51-A097EED31A96}">
          <p14:sldIdLst>
            <p14:sldId id="291"/>
            <p14:sldId id="303"/>
            <p14:sldId id="292"/>
            <p14:sldId id="302"/>
            <p14:sldId id="304"/>
            <p14:sldId id="305"/>
          </p14:sldIdLst>
        </p14:section>
        <p14:section name="Lagu Penutup" id="{517B9729-9A07-4CC9-AA9C-A9DA91C15A88}">
          <p14:sldIdLst>
            <p14:sldId id="296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745" y="433324"/>
            <a:ext cx="6885399" cy="5695628"/>
          </a:xfrm>
        </p:spPr>
        <p:txBody>
          <a:bodyPr>
            <a:normAutofit/>
          </a:bodyPr>
          <a:lstStyle/>
          <a:p>
            <a:pPr algn="ctr"/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XXIX</a:t>
            </a:r>
            <a:endParaRPr lang="en-US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051222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orang,</a:t>
            </a: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pada-Nya.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-Mu,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/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id-ID" sz="6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Wahai, Saudara 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754661"/>
            <a:ext cx="9404723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Wahai saudara</a:t>
            </a:r>
            <a:r>
              <a:rPr lang="en-US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siapkanlah diri,</a:t>
            </a:r>
            <a:endParaRPr lang="en-ID" sz="6000" cap="none" dirty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 menghadap,</a:t>
            </a:r>
            <a:endParaRPr 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Tuhan Allahmu.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152983"/>
            <a:ext cx="9404723" cy="45520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 saudara,</a:t>
            </a:r>
            <a:endParaRPr 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satukanlah hati,</a:t>
            </a:r>
            <a:endParaRPr lang="en-ID" sz="6000" cap="none" dirty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b="1" cap="none" dirty="0">
                <a:solidFill>
                  <a:srgbClr val="FFFF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 kurban,</a:t>
            </a:r>
            <a:endParaRPr 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Kristus Tuhanmu.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20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7960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Pujian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-mu,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1691"/>
            <a:ext cx="12192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Pujian kepada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Mu, Tuhan,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Kau jadi santapan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yang ilahi.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43A3C-FD94-4717-AC81-C06D3037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89050"/>
            <a:ext cx="9905998" cy="4279900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Dikaulah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tumpuan harapan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sumber kes'lamatan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yang abadi.</a:t>
            </a:r>
            <a:endParaRPr kumimoji="0" lang="id-ID" altLang="en-US" sz="6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94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40EB4B81-A39F-4D0A-A443-1CF266FC0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650" y="1559257"/>
            <a:ext cx="106807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Tinggallah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bersama</a:t>
            </a:r>
            <a:endParaRPr lang="en-US" alt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umatMu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Teguhkan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iman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harap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kasihnya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263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152983"/>
            <a:ext cx="9404723" cy="45520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Kita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pendosa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yang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diundang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pesta</a:t>
            </a:r>
            <a:r>
              <a:rPr lang="id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ID" sz="6000" cap="none" dirty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memuliakan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Allah,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Bapa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kita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04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E8B4B-3E53-4CF8-BF17-460C0235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kuatkanlah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endParaRPr lang="en-US" alt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rahmat</a:t>
            </a:r>
            <a:r>
              <a:rPr lang="en-US" altLang="en-US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</a:t>
            </a:r>
            <a:endParaRPr lang="en-US" alt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mewujudkan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amanat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-Mu.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463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239BB2B-D5B7-41B9-86D4-A740D5F3F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1263" y="1559257"/>
            <a:ext cx="9349473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 </a:t>
            </a:r>
            <a:r>
              <a:rPr kumimoji="0" lang="fr-BE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tengah</a:t>
            </a:r>
            <a:endParaRPr kumimoji="0" lang="fr-BE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kehidupan</a:t>
            </a:r>
            <a:r>
              <a:rPr kumimoji="0" lang="fr-BE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fr-BE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</a:t>
            </a:r>
            <a:endParaRPr kumimoji="0" lang="fr-BE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yang </a:t>
            </a:r>
            <a:r>
              <a:rPr kumimoji="0" lang="fr-BE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sarat</a:t>
            </a:r>
            <a:r>
              <a:rPr kumimoji="0" lang="fr-BE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fr-BE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susah</a:t>
            </a:r>
            <a:endParaRPr lang="fr-BE" alt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 </a:t>
            </a:r>
            <a:r>
              <a:rPr kumimoji="0" lang="fr-BE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duka</a:t>
            </a:r>
            <a:r>
              <a:rPr kumimoji="0" lang="fr-BE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fr-BE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lara</a:t>
            </a:r>
            <a:r>
              <a:rPr kumimoji="0" lang="fr-BE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endParaRPr kumimoji="0" lang="fr-BE" altLang="en-US" sz="6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3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9B513F1-B257-42C3-88D6-12157A0C9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2031" y="1559257"/>
            <a:ext cx="8187938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Dikaulah</a:t>
            </a:r>
            <a:endParaRPr lang="en-US" alt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kekuatan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kami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teman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setia</a:t>
            </a:r>
            <a:endParaRPr lang="en-US" altLang="en-US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untuk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selamanya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2220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Kudapatkan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hatiku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2026101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Kudapatkan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endParaRPr lang="en-ID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Mutiara yang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permai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kawan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karib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Tak'kan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lagi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tercerai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39B3C-C70A-497F-BA58-AE2546E5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Kudapatkan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telinga</a:t>
            </a:r>
            <a:endParaRPr lang="en-ID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bunyi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lagu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kudus:</a:t>
            </a:r>
          </a:p>
          <a:p>
            <a:pPr marL="0" indent="0" algn="ctr">
              <a:buNone/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Jurus'lamat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besertaku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hidupku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ditebus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25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38190-8239-4425-ACF9-2630573D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53" y="1866899"/>
            <a:ext cx="11641094" cy="312420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Kudapatkan</a:t>
            </a:r>
            <a:r>
              <a:rPr lang="fr-BE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mataku</a:t>
            </a:r>
            <a:endParaRPr lang="fr-BE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pemandangan</a:t>
            </a:r>
            <a:r>
              <a:rPr lang="fr-BE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fr-BE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bumi</a:t>
            </a:r>
            <a:r>
              <a:rPr lang="fr-BE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fr-BE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membawa</a:t>
            </a:r>
            <a:endParaRPr lang="fr-BE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r-BE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damai dan </a:t>
            </a:r>
            <a:r>
              <a:rPr lang="fr-BE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bahagia</a:t>
            </a:r>
            <a:r>
              <a:rPr lang="fr-BE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638" y="1152983"/>
            <a:ext cx="9404723" cy="45520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Marilah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menghadap</a:t>
            </a:r>
            <a:endParaRPr lang="en-ID" sz="6000" b="1" cap="none" dirty="0">
              <a:solidFill>
                <a:srgbClr val="FFFF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Tuhan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Allahmu</a:t>
            </a:r>
            <a:endParaRPr lang="en-ID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kurban</a:t>
            </a:r>
            <a:endParaRPr lang="en-ID" sz="60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Kristus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D" sz="60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Tuhanmu</a:t>
            </a:r>
            <a:r>
              <a:rPr lang="en-ID" sz="60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6000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193</TotalTime>
  <Words>589</Words>
  <Application>Microsoft Office PowerPoint</Application>
  <PresentationFormat>Widescreen</PresentationFormat>
  <Paragraphs>180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Century Gothic</vt:lpstr>
      <vt:lpstr>Times New Roman</vt:lpstr>
      <vt:lpstr>Mesh</vt:lpstr>
      <vt:lpstr>Misa  Minggu Biasa XXIX</vt:lpstr>
      <vt:lpstr>.: Wahai, Saudara :.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.:Pujian Kepada-mu, tuhan:.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Kudapatkan di hatiku:.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52</cp:revision>
  <dcterms:created xsi:type="dcterms:W3CDTF">2020-10-09T04:32:44Z</dcterms:created>
  <dcterms:modified xsi:type="dcterms:W3CDTF">2020-10-17T03:22:24Z</dcterms:modified>
</cp:coreProperties>
</file>