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30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58" r:id="rId43"/>
    <p:sldId id="305" r:id="rId44"/>
    <p:sldId id="306" r:id="rId45"/>
    <p:sldId id="307" r:id="rId46"/>
    <p:sldId id="264" r:id="rId47"/>
    <p:sldId id="265" r:id="rId48"/>
    <p:sldId id="30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303"/>
          </p14:sldIdLst>
        </p14:section>
        <p14:section name="Sy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291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58"/>
            <p14:sldId id="305"/>
            <p14:sldId id="306"/>
            <p14:sldId id="307"/>
          </p14:sldIdLst>
        </p14:section>
        <p14:section name="Lagu Penutup" id="{A83CCB15-0A8B-4241-8E04-CC265001EA66}">
          <p14:sldIdLst>
            <p14:sldId id="264"/>
            <p14:sldId id="26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XXIX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>
                <a:solidFill>
                  <a:srgbClr val="FFFF00"/>
                </a:solidFill>
              </a:rPr>
              <a:t>18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Sanggakeun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È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kamulyaan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jeung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kakawasaan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Agung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7849"/>
            <a:ext cx="12192000" cy="3702906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Agung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ningali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sumujud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sumembah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Mugi Gusti Pangeran nampi kurban dina panangan anjeun,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58" y="1971751"/>
            <a:ext cx="10499683" cy="2914498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madep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hormat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Kalih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kawening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Jeng</a:t>
            </a:r>
            <a:r>
              <a:rPr lang="en-US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Rama anu </a:t>
            </a:r>
            <a:r>
              <a:rPr lang="en-US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Mulya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9058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kawasaan,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329151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GUSTI</a:t>
            </a:r>
            <a:b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MAHA AGUNG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50" y="2773816"/>
            <a:ext cx="11260898" cy="4250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Agung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dipujaku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sadaya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45AEA-3913-45AA-B048-1525ACA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40" y="469556"/>
            <a:ext cx="10660320" cy="59188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kalintang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pisan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percanten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Putra  Allah nu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Nunggal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1425008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6E2F5-F0E3-4F7E-9792-E7E10349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21" y="700216"/>
            <a:ext cx="9906558" cy="545756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parantos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ikhlas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ngorban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salira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nebus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dosa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umatNa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endParaRPr lang="en-ID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31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031252-A115-404F-A799-D870BC2A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045" y="1954427"/>
            <a:ext cx="10091910" cy="29491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ngucap</a:t>
            </a:r>
            <a:r>
              <a:rPr lang="fr-BE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sukur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karelaan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8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ABDI-ABDI SADAYANA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02567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sadayana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Ngahaturkeun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sembah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nuhun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langkung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id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langkung</a:t>
            </a:r>
            <a:endParaRPr lang="en-US" sz="23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75" y="1121107"/>
            <a:ext cx="11701849" cy="4615786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Korban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lekasan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mulih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sareng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nyandak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kabagjaan</a:t>
            </a:r>
            <a:endParaRPr lang="en-US" sz="60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Disarengan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US" sz="23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426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D5761F-646D-45AD-B478-932CABB9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05" y="1131067"/>
            <a:ext cx="11394990" cy="4595866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cinta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asih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sasama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hirup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hurip</a:t>
            </a:r>
            <a:r>
              <a:rPr lang="en-US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60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5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231</TotalTime>
  <Words>679</Words>
  <Application>Microsoft Office PowerPoint</Application>
  <PresentationFormat>Widescreen</PresentationFormat>
  <Paragraphs>101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Century Gothic</vt:lpstr>
      <vt:lpstr>Times New Roman</vt:lpstr>
      <vt:lpstr>Mesh</vt:lpstr>
      <vt:lpstr>Misa Minggu Biasa XXIX </vt:lpstr>
      <vt:lpstr>.: Duh Gusti nu Maha Agung :.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Syahadat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DUH GUSTI .: NU MAHA AGUNG :.</vt:lpstr>
      <vt:lpstr>PowerPoint Presentation</vt:lpstr>
      <vt:lpstr>PowerPoint Presentation</vt:lpstr>
      <vt:lpstr>PowerPoint Presentation</vt:lpstr>
      <vt:lpstr>.: ABDI-ABDI SADAYANA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36</cp:revision>
  <dcterms:created xsi:type="dcterms:W3CDTF">2020-10-08T09:29:09Z</dcterms:created>
  <dcterms:modified xsi:type="dcterms:W3CDTF">2020-10-17T03:31:18Z</dcterms:modified>
</cp:coreProperties>
</file>