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88" r:id="rId3"/>
    <p:sldId id="308" r:id="rId4"/>
    <p:sldId id="309" r:id="rId5"/>
    <p:sldId id="310" r:id="rId6"/>
    <p:sldId id="31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91" r:id="rId39"/>
    <p:sldId id="312" r:id="rId40"/>
    <p:sldId id="313" r:id="rId41"/>
    <p:sldId id="314" r:id="rId42"/>
    <p:sldId id="315" r:id="rId43"/>
    <p:sldId id="296" r:id="rId44"/>
    <p:sldId id="316" r:id="rId45"/>
    <p:sldId id="31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08"/>
            <p14:sldId id="309"/>
            <p14:sldId id="310"/>
            <p14:sldId id="311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2FF3FDF9-5C92-42A9-8B51-A097EED31A96}">
          <p14:sldIdLst>
            <p14:sldId id="291"/>
            <p14:sldId id="312"/>
            <p14:sldId id="313"/>
            <p14:sldId id="314"/>
            <p14:sldId id="315"/>
          </p14:sldIdLst>
        </p14:section>
        <p14:section name="Lagu Penutup" id="{517B9729-9A07-4CC9-AA9C-A9DA91C15A88}">
          <p14:sldIdLst>
            <p14:sldId id="296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745" y="433324"/>
            <a:ext cx="6885399" cy="5695628"/>
          </a:xfrm>
        </p:spPr>
        <p:txBody>
          <a:bodyPr>
            <a:normAutofit/>
          </a:bodyPr>
          <a:lstStyle/>
          <a:p>
            <a:pPr algn="ctr"/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8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</a:t>
            </a:r>
            <a:endParaRPr lang="en-US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051222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orang,</a:t>
            </a: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pada-Nya.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-Mu,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9437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Saudara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Mari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1754661"/>
            <a:ext cx="9404723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Saudara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semua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Hadaplah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altar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Tuhan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kita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252" y="1494901"/>
            <a:ext cx="2913319" cy="80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36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Ulangan</a:t>
            </a:r>
            <a:r>
              <a:rPr lang="en-ID" sz="36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</a:t>
            </a:r>
            <a:endParaRPr lang="en-US" sz="3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890" y="1145061"/>
            <a:ext cx="9404723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Sambut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tubuh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Putera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Allah.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0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39315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0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7960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KAU SATUKAN KAMI:.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84579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60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Tuhan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alt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Kau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satukan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kami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perjamuanMu</a:t>
            </a:r>
            <a:r>
              <a:rPr lang="en-ID" alt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altLang="en-US" sz="6000" b="1" dirty="0" smtClean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60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Dengan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60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makan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roti </a:t>
            </a:r>
            <a:r>
              <a:rPr kumimoji="0" lang="en-ID" altLang="en-US" sz="60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kami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pun </a:t>
            </a:r>
            <a:r>
              <a:rPr kumimoji="0" lang="en-ID" altLang="en-US" sz="60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bersaudaralah</a:t>
            </a:r>
            <a:r>
              <a:rPr kumimoji="0" lang="en-ID" altLang="en-US" sz="60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1422896"/>
            <a:ext cx="263718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Ulangan</a:t>
            </a:r>
            <a:r>
              <a:rPr kumimoji="0" lang="en-ID" altLang="en-US" sz="3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549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Pesta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Kau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selenggarakan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Kau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sebarkan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undangan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baseline="0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Yang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serta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perjamuan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akan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hidup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kekal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7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734242"/>
            <a:ext cx="9404723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Allelu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Allelu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Allelu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Alleluya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64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550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Bagai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Engkau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janjikan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pada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rasul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Mu.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 kami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percaya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tulus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hati</a:t>
            </a:r>
            <a:endParaRPr lang="en-ID" altLang="en-US" sz="5400" b="1" dirty="0" smtClean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Dikau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ingkar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janji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48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551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Kala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Kau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serahkan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roti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pada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murid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Mu,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Engkau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nyatakan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penuh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cinta</a:t>
            </a:r>
            <a:r>
              <a:rPr kumimoji="0" lang="en-ID" altLang="en-US" sz="5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baseline="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Trimalah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hidupku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22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552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Itulah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tanda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cinta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Mu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bagi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kami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umat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Kini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kami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satu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dengan</a:t>
            </a:r>
            <a:r>
              <a:rPr lang="en-ID" alt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alt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Dikau</a:t>
            </a:r>
            <a:endParaRPr lang="en-ID" altLang="en-US" sz="5400" b="1" dirty="0" smtClean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‘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kan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mengabdi</a:t>
            </a:r>
            <a:r>
              <a:rPr kumimoji="0" lang="en-ID" altLang="en-US" sz="5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ID" altLang="en-US" sz="5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saudara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10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AKU DENGAR BISIKAN </a:t>
            </a:r>
            <a:b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SUARAMU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85629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dengar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bisikan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suaraMu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menggema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lembut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batinku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498484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Sungguh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engkau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sahabatKu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jikalau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engkau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menaati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perintahKu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92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498484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Pergilah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sebarkanlah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kabar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sukacitaKu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Sampai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zaman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sertamu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3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396853"/>
            <a:ext cx="107210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Kita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adalah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ingin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hidup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Satu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budi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dan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hati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dalam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Roh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Ilahi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657" y="424785"/>
            <a:ext cx="2263962" cy="80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36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Ayat</a:t>
            </a:r>
            <a:r>
              <a:rPr lang="en-ID" sz="36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 :</a:t>
            </a:r>
            <a:endParaRPr lang="en-US" sz="3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3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1569133"/>
            <a:ext cx="9404723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Satu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sabdaNya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kasihi</a:t>
            </a:r>
            <a:r>
              <a:rPr lang="en-ID" sz="60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sesamu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en-ID" sz="60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suda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duka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Kita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satu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padu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405" y="411533"/>
            <a:ext cx="2263962" cy="80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36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Ayat</a:t>
            </a:r>
            <a:r>
              <a:rPr lang="en-ID" sz="36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 :</a:t>
            </a:r>
            <a:endParaRPr lang="en-US" sz="3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2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219</TotalTime>
  <Words>626</Words>
  <Application>Microsoft Office PowerPoint</Application>
  <PresentationFormat>Widescreen</PresentationFormat>
  <Paragraphs>176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Calibri</vt:lpstr>
      <vt:lpstr>Century Gothic</vt:lpstr>
      <vt:lpstr>Times New Roman</vt:lpstr>
      <vt:lpstr>Mesh</vt:lpstr>
      <vt:lpstr>Misa  Minggu Biasa XXX</vt:lpstr>
      <vt:lpstr>.: Saudara Mari semua:.</vt:lpstr>
      <vt:lpstr>PowerPoint Presentation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.:Tuhan KAU SATUKAN KAMI:.</vt:lpstr>
      <vt:lpstr>PowerPoint Presentation</vt:lpstr>
      <vt:lpstr>PowerPoint Presentation</vt:lpstr>
      <vt:lpstr>PowerPoint Presentation</vt:lpstr>
      <vt:lpstr>PowerPoint Presentation</vt:lpstr>
      <vt:lpstr>.: AKU DENGAR BISIKAN  SUARAMU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64</cp:revision>
  <dcterms:created xsi:type="dcterms:W3CDTF">2020-10-09T04:32:44Z</dcterms:created>
  <dcterms:modified xsi:type="dcterms:W3CDTF">2020-10-23T00:51:50Z</dcterms:modified>
</cp:coreProperties>
</file>