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0" r:id="rId3"/>
    <p:sldId id="30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80" r:id="rId19"/>
    <p:sldId id="303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258" r:id="rId43"/>
    <p:sldId id="309" r:id="rId44"/>
    <p:sldId id="310" r:id="rId45"/>
    <p:sldId id="311" r:id="rId46"/>
    <p:sldId id="264" r:id="rId47"/>
    <p:sldId id="31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04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303"/>
          </p14:sldIdLst>
        </p14:section>
        <p14:section name="Sy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291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58"/>
            <p14:sldId id="309"/>
            <p14:sldId id="310"/>
            <p14:sldId id="311"/>
          </p14:sldIdLst>
        </p14:section>
        <p14:section name="Lagu Penutup" id="{A83CCB15-0A8B-4241-8E04-CC265001EA66}">
          <p14:sldIdLst>
            <p14:sldId id="264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</a:t>
            </a:r>
            <a:r>
              <a:rPr lang="en-ID" sz="4000" dirty="0" smtClean="0">
                <a:solidFill>
                  <a:srgbClr val="FFFF00"/>
                </a:solidFill>
              </a:rPr>
              <a:t>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2460692"/>
            <a:ext cx="10098157" cy="2914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 - - KONFIRMASI - - -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075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SAMI SUJUD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7849"/>
            <a:ext cx="12192000" cy="3702906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sujud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Dipayuneun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altar</a:t>
            </a:r>
          </a:p>
          <a:p>
            <a:pPr marL="11430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bakti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suci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231706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Roh Suci,  Gareja 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Mugi Gusti Pangeran nampi kurban dina panangan anjeun,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58" y="1971750"/>
            <a:ext cx="10499683" cy="4110997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Yesus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putra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Maparinan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sadaya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9058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kawasaan,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329151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6" y="241807"/>
            <a:ext cx="11899847" cy="14005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Pun SAPUN AMIT PARALUN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85" y="1642337"/>
            <a:ext cx="11260898" cy="4250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sapun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amit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paralun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Jembar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kasuhun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Jembar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kasuhun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5565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265042"/>
            <a:ext cx="11953460" cy="65929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Agung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nyalindung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Abdi-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kaduhung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Tina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seueur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kalepatan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Hapunten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pamuka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lisan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7300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265042"/>
            <a:ext cx="11953460" cy="65929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Lajengna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kateda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Kahoyong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jalmi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Kahoyong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jalmi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10241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265042"/>
            <a:ext cx="11953460" cy="65929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Kersa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paduka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tong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asa-asa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Lebet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rorompok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hina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Landongan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endParaRPr lang="en-ID" sz="48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dawuhan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kabingahan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37412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KAYAKTIAN </a:t>
            </a:r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302567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Sasugrining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geus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dumadi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minuhan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ieu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jagat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raya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jadi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sumber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hirup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-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hurip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Pangandika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nya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asal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mulana</a:t>
            </a:r>
            <a:endParaRPr lang="en-US" sz="199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473767"/>
            <a:ext cx="12046226" cy="6178824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poek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gede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kawasana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Hamo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bisa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ngungkulan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caangNa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Caang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papadang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manusa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Nya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AnjeunNa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Sajatining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sagala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caang</a:t>
            </a:r>
            <a:endParaRPr lang="en-US" sz="199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49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245</TotalTime>
  <Words>694</Words>
  <Application>Microsoft Office PowerPoint</Application>
  <PresentationFormat>Widescreen</PresentationFormat>
  <Paragraphs>110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Black</vt:lpstr>
      <vt:lpstr>Calibri</vt:lpstr>
      <vt:lpstr>Century Gothic</vt:lpstr>
      <vt:lpstr>Times New Roman</vt:lpstr>
      <vt:lpstr>Mesh</vt:lpstr>
      <vt:lpstr>Misa Minggu Biasa XXX </vt:lpstr>
      <vt:lpstr>.: UMAT SAMI SUJUD:.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Syahadat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.: Pun SAPUN AMIT PARALUN :.</vt:lpstr>
      <vt:lpstr>PowerPoint Presentation</vt:lpstr>
      <vt:lpstr>PowerPoint Presentation</vt:lpstr>
      <vt:lpstr>PowerPoint Presentation</vt:lpstr>
      <vt:lpstr>.: KAYAKTIAN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48</cp:revision>
  <dcterms:created xsi:type="dcterms:W3CDTF">2020-10-08T09:29:09Z</dcterms:created>
  <dcterms:modified xsi:type="dcterms:W3CDTF">2020-10-23T01:06:23Z</dcterms:modified>
</cp:coreProperties>
</file>