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8"/>
  </p:notesMasterIdLst>
  <p:sldIdLst>
    <p:sldId id="256" r:id="rId2"/>
    <p:sldId id="275" r:id="rId3"/>
    <p:sldId id="457" r:id="rId4"/>
    <p:sldId id="458" r:id="rId5"/>
    <p:sldId id="459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07" r:id="rId37"/>
    <p:sldId id="397" r:id="rId38"/>
    <p:sldId id="460" r:id="rId39"/>
    <p:sldId id="461" r:id="rId40"/>
    <p:sldId id="462" r:id="rId41"/>
    <p:sldId id="463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8" r:id="rId52"/>
    <p:sldId id="444" r:id="rId53"/>
    <p:sldId id="464" r:id="rId54"/>
    <p:sldId id="465" r:id="rId55"/>
    <p:sldId id="323" r:id="rId56"/>
    <p:sldId id="328" r:id="rId57"/>
    <p:sldId id="329" r:id="rId58"/>
    <p:sldId id="330" r:id="rId59"/>
    <p:sldId id="331" r:id="rId60"/>
    <p:sldId id="322" r:id="rId61"/>
    <p:sldId id="466" r:id="rId62"/>
    <p:sldId id="467" r:id="rId63"/>
    <p:sldId id="468" r:id="rId64"/>
    <p:sldId id="332" r:id="rId65"/>
    <p:sldId id="469" r:id="rId66"/>
    <p:sldId id="470" r:id="rId6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69"/>
    </p:embeddedFont>
    <p:embeddedFont>
      <p:font typeface="Comfortaa" panose="020B0604020202020204" charset="0"/>
      <p:regular r:id="rId70"/>
      <p:bold r:id="rId71"/>
    </p:embeddedFont>
    <p:embeddedFont>
      <p:font typeface="Fredoka One" panose="020B0604020202020204" charset="0"/>
      <p:regular r:id="rId72"/>
    </p:embeddedFont>
    <p:embeddedFont>
      <p:font typeface="Berlin Sans FB Demi" panose="020E0802020502020306" pitchFamily="34" charset="0"/>
      <p:bold r:id="rId73"/>
    </p:embeddedFont>
    <p:embeddedFont>
      <p:font typeface="Holtwood One SC" panose="020B0604020202020204" charset="0"/>
      <p:regular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57"/>
            <p14:sldId id="458"/>
            <p14:sldId id="459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n Nyanyian" id="{FB40F142-EB14-42D6-9C52-E0D60CC2E79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Kemuliaan" id="{A2DD96CC-BE01-43FA-B999-300CF48B492C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97"/>
          </p14:sldIdLst>
        </p14:section>
        <p14:section name="Penerimaan Abu" id="{CEB28555-E6FA-4A29-9E9E-624E2C134C78}">
          <p14:sldIdLst>
            <p14:sldId id="460"/>
            <p14:sldId id="461"/>
            <p14:sldId id="462"/>
            <p14:sldId id="463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444"/>
            <p14:sldId id="464"/>
            <p14:sldId id="465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466"/>
            <p14:sldId id="467"/>
            <p14:sldId id="468"/>
          </p14:sldIdLst>
        </p14:section>
        <p14:section name="Lagu Penutup" id="{A29E94CE-DBF3-4716-9FF7-96C4234AB8F9}">
          <p14:sldIdLst>
            <p14:sldId id="332"/>
            <p14:sldId id="469"/>
            <p14:sldId id="4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826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87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3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94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87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7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0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95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779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303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3412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585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208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333807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Rabu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Abu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Rabu, 17 Februari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44347" y="1066502"/>
            <a:ext cx="753209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debulah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alas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kakiMu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‘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titik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embun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sabda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ampun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10" y="-106325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>
                <a:solidFill>
                  <a:schemeClr val="accent4"/>
                </a:solidFill>
              </a:rPr>
              <a:t>Hanya Debulah Aku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11" y="315275"/>
            <a:ext cx="7429499" cy="901718"/>
          </a:xfrm>
        </p:spPr>
        <p:txBody>
          <a:bodyPr/>
          <a:lstStyle/>
          <a:p>
            <a:pPr algn="ctr"/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en-ID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38" y="1751398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16" y="1170669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orang, 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berkenan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41" y="1026900"/>
            <a:ext cx="8273395" cy="4670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memuji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meluhurkan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6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925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bersyukur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besar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20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3377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surgawi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539" y="672962"/>
            <a:ext cx="8345346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layak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tengadah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menatap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wajahMu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tetap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‘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maharahim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1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531247"/>
            <a:ext cx="8786192" cy="42445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Bapa,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90" y="1477416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32" y="1412102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79" y="564061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43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224"/>
            <a:ext cx="9144000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fi-FI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Yesus Kristus,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6206"/>
            <a:ext cx="9143999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405115" y="589743"/>
            <a:ext cx="8229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3600" dirty="0" err="1">
                <a:solidFill>
                  <a:schemeClr val="accent4"/>
                </a:solidFill>
              </a:rPr>
              <a:t>Kasihanilah</a:t>
            </a:r>
            <a:r>
              <a:rPr lang="en-US" sz="3600" dirty="0">
                <a:solidFill>
                  <a:schemeClr val="accent4"/>
                </a:solidFill>
              </a:rPr>
              <a:t> Kami </a:t>
            </a:r>
            <a:r>
              <a:rPr lang="en-US" sz="3600" dirty="0" err="1">
                <a:solidFill>
                  <a:schemeClr val="accent4"/>
                </a:solidFill>
              </a:rPr>
              <a:t>Ya</a:t>
            </a:r>
            <a:r>
              <a:rPr lang="en-US" sz="3600" dirty="0">
                <a:solidFill>
                  <a:schemeClr val="accent4"/>
                </a:solidFill>
              </a:rPr>
              <a:t> Allah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0941" y="1731643"/>
            <a:ext cx="863431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 ya Allah, </a:t>
            </a:r>
            <a:endParaRPr lang="fi-FI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kami orang berdosa.</a:t>
            </a: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Terpujilah Kristus Tuhan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962465"/>
            <a:ext cx="8123274" cy="197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Raja mulia dan kekal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0374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Ya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Tuhan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Maha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Pengampun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163407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mahapengampun,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pandanglah hambaMu ini,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yang sering salah dan dosa,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melanggar larangan Gusti.</a:t>
            </a:r>
          </a:p>
          <a:p>
            <a:pPr marL="152400" indent="0" algn="l">
              <a:spcAft>
                <a:spcPts val="1200"/>
              </a:spcAft>
            </a:pPr>
            <a:endParaRPr lang="sv-SE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1" y="82774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Kami datang dan sedia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mengorbankan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cinta diri,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ikhlas hati, sujud bakti,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kepadaMu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mahasuci.</a:t>
            </a:r>
          </a:p>
        </p:txBody>
      </p:sp>
    </p:spTree>
    <p:extLst>
      <p:ext uri="{BB962C8B-B14F-4D97-AF65-F5344CB8AC3E}">
        <p14:creationId xmlns:p14="http://schemas.microsoft.com/office/powerpoint/2010/main" val="23911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67496" y="580365"/>
            <a:ext cx="753209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Ampun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seribu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ampun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s-E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hapuskan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dosa-dosaku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Segunung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sesal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ini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s-E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kuunjuk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padaMu</a:t>
            </a:r>
            <a:endParaRPr lang="es-E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1" y="82774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Yesus Penebus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rela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mati bagi kami,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kuasa dosa dihapus,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bebas lahir batin.</a:t>
            </a:r>
          </a:p>
        </p:txBody>
      </p:sp>
    </p:spTree>
    <p:extLst>
      <p:ext uri="{BB962C8B-B14F-4D97-AF65-F5344CB8AC3E}">
        <p14:creationId xmlns:p14="http://schemas.microsoft.com/office/powerpoint/2010/main" val="2548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1" y="457352"/>
            <a:ext cx="851721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Kami datang mengandalkan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pengampunan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berjanji mensyukuri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iman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suci kepadaMu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mahasuci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5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539" y="672962"/>
            <a:ext cx="8345346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layak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tengadah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menatap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wajahMu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tetap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‘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maharahim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2574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Semoga</a:t>
            </a:r>
            <a:r>
              <a:rPr lang="en-US" sz="4000" dirty="0">
                <a:solidFill>
                  <a:schemeClr val="accent4"/>
                </a:solidFill>
              </a:rPr>
              <a:t> Roti </a:t>
            </a:r>
            <a:r>
              <a:rPr lang="en-US" sz="4000" dirty="0" err="1">
                <a:solidFill>
                  <a:schemeClr val="accent4"/>
                </a:solidFill>
              </a:rPr>
              <a:t>Anggur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491401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Semoga roti anggur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kita sajikan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bersatu dalam kurban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dan Tuhan.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8773" y="887563"/>
            <a:ext cx="9058939" cy="78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00539" y="676327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Kita gandum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bila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digiling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kehidupan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jadilah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gandum murni.</a:t>
            </a: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31091" y="711052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Kita anggur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jika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diperas dengan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penderitaan jadilah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anggur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murni.</a:t>
            </a:r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31091" y="711052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Kita Tubuh Kristus;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kita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harus siap ikut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bersengsara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supaya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ikut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bangkit.</a:t>
            </a:r>
          </a:p>
        </p:txBody>
      </p:sp>
    </p:spTree>
    <p:extLst>
      <p:ext uri="{BB962C8B-B14F-4D97-AF65-F5344CB8AC3E}">
        <p14:creationId xmlns:p14="http://schemas.microsoft.com/office/powerpoint/2010/main" val="37745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68094" y="2146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Dari Bawah Tubir Dosa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0526" y="1084151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Dari bawah tubir dosa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kuberseru.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dengarkanlah hamba,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indahkanlah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doaku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6824" y="794783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Jika Tuhan ingat dosa,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siapa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dapat tahan?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Tuhan, ampunilah kami,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agar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umatMu takwa!</a:t>
            </a:r>
          </a:p>
        </p:txBody>
      </p:sp>
    </p:spTree>
    <p:extLst>
      <p:ext uri="{BB962C8B-B14F-4D97-AF65-F5344CB8AC3E}">
        <p14:creationId xmlns:p14="http://schemas.microsoft.com/office/powerpoint/2010/main" val="10041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6824" y="794783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Harapanku pada Tuhan, </a:t>
            </a:r>
            <a:endParaRPr lang="fi-FI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tumpuan </a:t>
            </a: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kerahiman.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Jiwaku menanti Tuhan, </a:t>
            </a:r>
            <a:endParaRPr lang="fi-FI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sabdaNya </a:t>
            </a: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kudambakan.</a:t>
            </a:r>
          </a:p>
        </p:txBody>
      </p:sp>
    </p:spTree>
    <p:extLst>
      <p:ext uri="{BB962C8B-B14F-4D97-AF65-F5344CB8AC3E}">
        <p14:creationId xmlns:p14="http://schemas.microsoft.com/office/powerpoint/2010/main" val="32595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6824" y="794783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Akan fajar dini hari,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rindu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para penjaga.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Akan Tuhan dan ampunNya,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rindulah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umat Allah.</a:t>
            </a:r>
          </a:p>
        </p:txBody>
      </p:sp>
    </p:spTree>
    <p:extLst>
      <p:ext uri="{BB962C8B-B14F-4D97-AF65-F5344CB8AC3E}">
        <p14:creationId xmlns:p14="http://schemas.microsoft.com/office/powerpoint/2010/main" val="5112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27322" y="384763"/>
            <a:ext cx="873888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3600" dirty="0" err="1">
                <a:solidFill>
                  <a:schemeClr val="accent4"/>
                </a:solidFill>
              </a:rPr>
              <a:t>Kasihanilah</a:t>
            </a:r>
            <a:r>
              <a:rPr lang="en-US" sz="3600" dirty="0">
                <a:solidFill>
                  <a:schemeClr val="accent4"/>
                </a:solidFill>
              </a:rPr>
              <a:t> Kami </a:t>
            </a:r>
            <a:r>
              <a:rPr lang="en-US" sz="3600" dirty="0" err="1" smtClean="0">
                <a:solidFill>
                  <a:schemeClr val="accent4"/>
                </a:solidFill>
              </a:rPr>
              <a:t>UmatMu</a:t>
            </a:r>
            <a:r>
              <a:rPr lang="en-US" sz="3600" dirty="0">
                <a:solidFill>
                  <a:schemeClr val="accent4"/>
                </a:solidFill>
              </a:rPr>
              <a:t>, </a:t>
            </a:r>
            <a:r>
              <a:rPr lang="en-US" sz="3600" dirty="0" err="1">
                <a:solidFill>
                  <a:schemeClr val="accent4"/>
                </a:solidFill>
              </a:rPr>
              <a:t>Tuhan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00671" y="1348926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umatMu, Tuhan,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maharahim Engkau.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hapuskan dosa salah kami,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kar’na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darah PutraMu.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2246" y="874364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bagai anak-anak hilang,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telah pergi dariMu.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PadaMu sekarang kami pulang,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tobat yang penuh</a:t>
            </a:r>
          </a:p>
        </p:txBody>
      </p:sp>
    </p:spTree>
    <p:extLst>
      <p:ext uri="{BB962C8B-B14F-4D97-AF65-F5344CB8AC3E}">
        <p14:creationId xmlns:p14="http://schemas.microsoft.com/office/powerpoint/2010/main" val="36005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35396" y="1499396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 kami buatlah bersih,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sanubari pun berseri,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agar bersorak-sorai lidah kami,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mewartakan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kasihMu.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82681" y="538698"/>
            <a:ext cx="2572093" cy="60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889</Words>
  <Application>Microsoft Office PowerPoint</Application>
  <PresentationFormat>On-screen Show (16:9)</PresentationFormat>
  <Paragraphs>244</Paragraphs>
  <Slides>66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 Black</vt:lpstr>
      <vt:lpstr>Black Han Sans</vt:lpstr>
      <vt:lpstr>Comfortaa</vt:lpstr>
      <vt:lpstr>Fredoka One</vt:lpstr>
      <vt:lpstr>Comfortaa Regular</vt:lpstr>
      <vt:lpstr>Berlin Sans FB Demi</vt:lpstr>
      <vt:lpstr>Arial</vt:lpstr>
      <vt:lpstr>Holtwood One SC</vt:lpstr>
      <vt:lpstr>Homemade Xmas Decoration</vt:lpstr>
      <vt:lpstr>Misa Hari  Rabu Abu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114</cp:revision>
  <dcterms:modified xsi:type="dcterms:W3CDTF">2021-02-17T01:49:35Z</dcterms:modified>
</cp:coreProperties>
</file>