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61"/>
  </p:notesMasterIdLst>
  <p:sldIdLst>
    <p:sldId id="340" r:id="rId3"/>
    <p:sldId id="267" r:id="rId4"/>
    <p:sldId id="41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286" r:id="rId21"/>
    <p:sldId id="292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416" r:id="rId33"/>
    <p:sldId id="419" r:id="rId34"/>
    <p:sldId id="305" r:id="rId35"/>
    <p:sldId id="306" r:id="rId36"/>
    <p:sldId id="307" r:id="rId37"/>
    <p:sldId id="310" r:id="rId38"/>
    <p:sldId id="311" r:id="rId39"/>
    <p:sldId id="312" r:id="rId40"/>
    <p:sldId id="313" r:id="rId41"/>
    <p:sldId id="314" r:id="rId42"/>
    <p:sldId id="366" r:id="rId43"/>
    <p:sldId id="321" r:id="rId44"/>
    <p:sldId id="367" r:id="rId45"/>
    <p:sldId id="322" r:id="rId46"/>
    <p:sldId id="323" r:id="rId47"/>
    <p:sldId id="324" r:id="rId48"/>
    <p:sldId id="325" r:id="rId49"/>
    <p:sldId id="326" r:id="rId50"/>
    <p:sldId id="410" r:id="rId51"/>
    <p:sldId id="420" r:id="rId52"/>
    <p:sldId id="421" r:id="rId53"/>
    <p:sldId id="422" r:id="rId54"/>
    <p:sldId id="423" r:id="rId55"/>
    <p:sldId id="424" r:id="rId56"/>
    <p:sldId id="333" r:id="rId57"/>
    <p:sldId id="425" r:id="rId58"/>
    <p:sldId id="426" r:id="rId59"/>
    <p:sldId id="427" r:id="rId6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62"/>
    </p:embeddedFont>
    <p:embeddedFont>
      <p:font typeface="Holtwood One SC" panose="020B0604020202020204" charset="0"/>
      <p:regular r:id="rId63"/>
    </p:embeddedFont>
    <p:embeddedFont>
      <p:font typeface="Berlin Sans FB Demi" panose="020E0802020502020306" pitchFamily="34" charset="0"/>
      <p:bold r:id="rId64"/>
    </p:embeddedFont>
    <p:embeddedFont>
      <p:font typeface="Comfortaa" panose="020B0604020202020204" charset="0"/>
      <p:regular r:id="rId65"/>
      <p:bold r:id="rId66"/>
    </p:embeddedFont>
    <p:embeddedFont>
      <p:font typeface="Fredoka One" panose="020B0604020202020204" charset="0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418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387"/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Mazmur Panempas Aosan" id="{D3FD697E-4E97-438A-8EEE-524A97F0384A}">
          <p14:sldIdLst>
            <p14:sldId id="286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416"/>
            <p14:sldId id="41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410"/>
            <p14:sldId id="420"/>
            <p14:sldId id="421"/>
            <p14:sldId id="422"/>
            <p14:sldId id="423"/>
            <p14:sldId id="424"/>
          </p14:sldIdLst>
        </p14:section>
        <p14:section name="Lagu Panutup" id="{BCE3B911-964B-4B65-8C23-053FA6B8CFAC}">
          <p14:sldIdLst>
            <p14:sldId id="333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1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508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6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32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228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0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95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37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59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0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449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082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1838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25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440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Rebo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Lebu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Rebo, </a:t>
            </a:r>
            <a:r>
              <a:rPr lang="en-US" altLang="zh-C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17</a:t>
            </a:r>
            <a:r>
              <a:rPr lang="zh-CN" altLang="en-US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altLang="zh-CN" sz="2400" b="1" dirty="0" err="1">
                <a:solidFill>
                  <a:srgbClr val="420042"/>
                </a:solidFill>
                <a:latin typeface="Fredoka One" panose="020B0604020202020204" charset="0"/>
              </a:rPr>
              <a:t>P</a:t>
            </a:r>
            <a:r>
              <a:rPr lang="en-US" altLang="zh-CN" sz="2400" b="1" dirty="0" err="1" smtClean="0">
                <a:solidFill>
                  <a:srgbClr val="420042"/>
                </a:solidFill>
                <a:latin typeface="Fredoka One" panose="020B0604020202020204" charset="0"/>
              </a:rPr>
              <a:t>ebruari</a:t>
            </a: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" sz="2400" b="1" dirty="0">
                <a:solidFill>
                  <a:srgbClr val="420042"/>
                </a:solidFill>
                <a:latin typeface="Fredoka One" panose="020B0604020202020204" charset="0"/>
              </a:rPr>
              <a:t>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0" y="0"/>
            <a:ext cx="9062977" cy="104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KAMULIAAN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040258"/>
            <a:ext cx="8561511" cy="398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Kamuliaan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 Gusti Allah di Sawarga,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sareng di dunya, katengtreman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jalmi-jalmi anu garaduh maksad saé.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973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mumuji Gusti,   </a:t>
            </a:r>
            <a:endParaRPr lang="en-US" sz="4400" i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ngamuliakeun Gusti,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en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mumuja</a:t>
            </a:r>
            <a:r>
              <a:rPr lang="en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Gusti,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ngagungkeun Gusti,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03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miunjuk sukur ka Gusti,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margi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kamuliaan Gusti nu agung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,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Raja Surgawi,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0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Nun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Pangèran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Yesus Kristus,</a:t>
            </a:r>
            <a:r>
              <a:rPr lang="en-US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P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utra Nu Tunggal, 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Gusti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Anak Domba Allah, Putra Jeng Rama, 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 munah dosa-dosa dunya,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mugi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mikawelas ka abdi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;</a:t>
            </a:r>
          </a:p>
          <a:p>
            <a:pPr marL="152400" indent="0" algn="l">
              <a:spcAft>
                <a:spcPts val="1200"/>
              </a:spcAft>
            </a:pP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unah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dosa-dosa dunya,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mugi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tampi doa abdi 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linggih di tengeneun Rama, mugi mikawelas ka abdi sadaya.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Margi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mung Gusti Sawijining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Nu Suci,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3474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mung Gusti nu jeneng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Pangèran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,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mung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Gusti Nu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Maha</a:t>
            </a:r>
            <a:r>
              <a:rPr lang="en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 A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gung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, nun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Yèsus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Kristus,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sasarengan Roh Suci,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dina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kamuliaan Allah Rama.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Amin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. 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endParaRPr lang="en-ID" sz="4400" dirty="0">
              <a:latin typeface="Arial Black" panose="020B0A04020102020204" pitchFamily="34" charset="0"/>
              <a:ea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942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368608"/>
            <a:ext cx="8834842" cy="362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aya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piwelasna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abdi-abdi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nun Allah,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abdi-abdi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rumaos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gaduh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94066" y="193915"/>
            <a:ext cx="807954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HAYU BATUR URANG KUMPUL 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96770" y="1167192"/>
            <a:ext cx="8738886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Hayu batur urang kumpul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Nyembah bakti ka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Dina ieu kurban misa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Manuhun kasalametan</a:t>
            </a: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Santo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Matius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681056"/>
            <a:ext cx="8877782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Ayeuna mangsa Puasa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Mangsa bebersih, susuci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Leumpang di jalan nu lempeng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Ngèstokeun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pangersa Gusti</a:t>
            </a:r>
          </a:p>
        </p:txBody>
      </p:sp>
    </p:spTree>
    <p:extLst>
      <p:ext uri="{BB962C8B-B14F-4D97-AF65-F5344CB8AC3E}">
        <p14:creationId xmlns:p14="http://schemas.microsoft.com/office/powerpoint/2010/main" val="382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172060"/>
            <a:ext cx="9144000" cy="36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Manah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prihatin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manusa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manah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soléh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ngorbankeun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SaliraNa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81666"/>
            <a:ext cx="8773689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US" sz="4000" dirty="0">
                <a:solidFill>
                  <a:srgbClr val="FFFFFF"/>
                </a:solidFill>
              </a:rPr>
              <a:t>MANAH YESUS ANU PRIHATIN </a:t>
            </a: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5856" y="662774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Panuhun abdi sadaya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Neda agung cukup lumur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Neda jembar hampurana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Ka umat Anjeun sadaya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637953"/>
            <a:ext cx="8894350" cy="39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kanggo kasalametan urang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sareng sakumna Gareja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2051" y="912935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pra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lumebet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sanaos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093" y="0"/>
            <a:ext cx="9083907" cy="9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SALIRA KRISTUS </a:t>
            </a: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Pinuhan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welas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teubihkeun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en-US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sipat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hiri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dengki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Salira Kristus sareng 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Getih </a:t>
            </a: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bersih suci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Korban sajati pamunah 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</a:p>
        </p:txBody>
      </p:sp>
    </p:spTree>
    <p:extLst>
      <p:ext uri="{BB962C8B-B14F-4D97-AF65-F5344CB8AC3E}">
        <p14:creationId xmlns:p14="http://schemas.microsoft.com/office/powerpoint/2010/main" val="258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Jantenkeun abdi 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saréh </a:t>
            </a: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ati tur </a:t>
            </a: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bumèla</a:t>
            </a:r>
            <a:endParaRPr lang="sv-SE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Sapertos Gusti nyaah 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sv-SE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papada umat</a:t>
            </a:r>
          </a:p>
        </p:txBody>
      </p:sp>
    </p:spTree>
    <p:extLst>
      <p:ext uri="{BB962C8B-B14F-4D97-AF65-F5344CB8AC3E}">
        <p14:creationId xmlns:p14="http://schemas.microsoft.com/office/powerpoint/2010/main" val="649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Salira Kristus manunggal </a:t>
            </a:r>
            <a:endParaRPr lang="pt-BR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umat-Na</a:t>
            </a:r>
            <a:endParaRPr lang="pt-BR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Awor ngajadi sumiratna </a:t>
            </a:r>
            <a:endParaRPr lang="pt-BR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cahya </a:t>
            </a: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cinta</a:t>
            </a:r>
          </a:p>
        </p:txBody>
      </p:sp>
    </p:spTree>
    <p:extLst>
      <p:ext uri="{BB962C8B-B14F-4D97-AF65-F5344CB8AC3E}">
        <p14:creationId xmlns:p14="http://schemas.microsoft.com/office/powerpoint/2010/main" val="40950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25201" y="623568"/>
            <a:ext cx="8599990" cy="432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Duh matak </a:t>
            </a: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ahéng </a:t>
            </a: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kajantenan </a:t>
            </a: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tumiba</a:t>
            </a: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nu ngancik </a:t>
            </a:r>
            <a:endParaRPr lang="pt-BR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altLang="zh-CN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maparin </a:t>
            </a:r>
            <a:r>
              <a:rPr lang="pt-BR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katengtreman ati</a:t>
            </a:r>
          </a:p>
        </p:txBody>
      </p:sp>
    </p:spTree>
    <p:extLst>
      <p:ext uri="{BB962C8B-B14F-4D97-AF65-F5344CB8AC3E}">
        <p14:creationId xmlns:p14="http://schemas.microsoft.com/office/powerpoint/2010/main" val="2218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2047" y="1248602"/>
            <a:ext cx="8901953" cy="38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ngaberkahan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abdi-abdi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MUGI GUSTI NGABERKAHAN </a:t>
            </a: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156005"/>
            <a:ext cx="9226044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rumaos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Nyuhunkeun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rahmatNa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anolak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ogoda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95747" y="1213877"/>
            <a:ext cx="8901953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nangtayungan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abdi-abdi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mangnebihkeun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95747" y="1213877"/>
            <a:ext cx="8901953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gogoda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sètan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Jungjungan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766</Words>
  <Application>Microsoft Office PowerPoint</Application>
  <PresentationFormat>On-screen Show (16:9)</PresentationFormat>
  <Paragraphs>182</Paragraphs>
  <Slides>58</Slides>
  <Notes>56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Black Han Sans</vt:lpstr>
      <vt:lpstr>Arial Black</vt:lpstr>
      <vt:lpstr>Comfortaa Regular</vt:lpstr>
      <vt:lpstr>Holtwood One SC</vt:lpstr>
      <vt:lpstr>Berlin Sans FB Demi</vt:lpstr>
      <vt:lpstr>Comfortaa</vt:lpstr>
      <vt:lpstr>Arial</vt:lpstr>
      <vt:lpstr>Fredoka One</vt:lpstr>
      <vt:lpstr>Homemade Xmas Decoration</vt:lpstr>
      <vt:lpstr>1_Homemade Xmas Decoration</vt:lpstr>
      <vt:lpstr>Misa Dinten  Rebo Lebu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49</cp:revision>
  <dcterms:modified xsi:type="dcterms:W3CDTF">2021-02-17T12:53:08Z</dcterms:modified>
</cp:coreProperties>
</file>