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7"/>
  </p:notesMasterIdLst>
  <p:sldIdLst>
    <p:sldId id="256" r:id="rId2"/>
    <p:sldId id="275" r:id="rId3"/>
    <p:sldId id="457" r:id="rId4"/>
    <p:sldId id="458" r:id="rId5"/>
    <p:sldId id="459" r:id="rId6"/>
    <p:sldId id="471" r:id="rId7"/>
    <p:sldId id="472" r:id="rId8"/>
    <p:sldId id="288" r:id="rId9"/>
    <p:sldId id="289" r:id="rId10"/>
    <p:sldId id="290" r:id="rId11"/>
    <p:sldId id="291" r:id="rId12"/>
    <p:sldId id="293" r:id="rId13"/>
    <p:sldId id="294" r:id="rId14"/>
    <p:sldId id="295" r:id="rId15"/>
    <p:sldId id="473" r:id="rId16"/>
    <p:sldId id="307" r:id="rId17"/>
    <p:sldId id="39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477" r:id="rId27"/>
    <p:sldId id="460" r:id="rId28"/>
    <p:sldId id="461" r:id="rId29"/>
    <p:sldId id="462" r:id="rId30"/>
    <p:sldId id="463" r:id="rId31"/>
    <p:sldId id="323" r:id="rId32"/>
    <p:sldId id="328" r:id="rId33"/>
    <p:sldId id="329" r:id="rId34"/>
    <p:sldId id="330" r:id="rId35"/>
    <p:sldId id="331" r:id="rId36"/>
    <p:sldId id="318" r:id="rId37"/>
    <p:sldId id="444" r:id="rId38"/>
    <p:sldId id="464" r:id="rId39"/>
    <p:sldId id="465" r:id="rId40"/>
    <p:sldId id="474" r:id="rId41"/>
    <p:sldId id="475" r:id="rId42"/>
    <p:sldId id="322" r:id="rId43"/>
    <p:sldId id="466" r:id="rId44"/>
    <p:sldId id="476" r:id="rId45"/>
    <p:sldId id="467" r:id="rId46"/>
  </p:sldIdLst>
  <p:sldSz cx="9144000" cy="5143500" type="screen16x9"/>
  <p:notesSz cx="6858000" cy="9144000"/>
  <p:embeddedFontLst>
    <p:embeddedFont>
      <p:font typeface="Fredoka One" panose="020B0604020202020204" charset="0"/>
      <p:regular r:id="rId48"/>
    </p:embeddedFont>
    <p:embeddedFont>
      <p:font typeface="Comfortaa" panose="020B0604020202020204" charset="0"/>
      <p:regular r:id="rId49"/>
      <p:bold r:id="rId50"/>
    </p:embeddedFont>
    <p:embeddedFont>
      <p:font typeface="Berlin Sans FB Demi" panose="020E0802020502020306" pitchFamily="34" charset="0"/>
      <p:bold r:id="rId51"/>
    </p:embeddedFont>
    <p:embeddedFont>
      <p:font typeface="Holtwood One SC" panose="020B0604020202020204" charset="0"/>
      <p:regular r:id="rId52"/>
    </p:embeddedFont>
    <p:embeddedFont>
      <p:font typeface="Arial Black" panose="020B0A04020102020204" pitchFamily="34" charset="0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57"/>
            <p14:sldId id="458"/>
            <p14:sldId id="459"/>
            <p14:sldId id="471"/>
            <p14:sldId id="472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473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ia" id="{28F23338-D506-4344-B7A1-55FC45123F0D}">
          <p14:sldIdLst>
            <p14:sldId id="39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477"/>
          </p14:sldIdLst>
        </p14:section>
        <p14:section name="Lagu Persembahan" id="{A771DFFF-0270-4B0B-87D3-1C62A89FC783}">
          <p14:sldIdLst>
            <p14:sldId id="460"/>
            <p14:sldId id="461"/>
            <p14:sldId id="462"/>
            <p14:sldId id="463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18"/>
            <p14:sldId id="444"/>
            <p14:sldId id="464"/>
            <p14:sldId id="465"/>
            <p14:sldId id="474"/>
            <p14:sldId id="475"/>
          </p14:sldIdLst>
        </p14:section>
        <p14:section name="Lagu Penutup" id="{A29E94CE-DBF3-4716-9FF7-96C4234AB8F9}">
          <p14:sldIdLst>
            <p14:sldId id="322"/>
            <p14:sldId id="466"/>
            <p14:sldId id="476"/>
            <p14:sldId id="4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826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2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633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87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53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9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7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294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443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77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877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34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03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779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7709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33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9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178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34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208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333807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I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Minggu, 21 </a:t>
            </a: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Februari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9489" y="627320"/>
            <a:ext cx="8984511" cy="392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44549" y="223285"/>
            <a:ext cx="8899451" cy="422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Maria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kepada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para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orang kudus,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saudara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457200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348602"/>
            <a:ext cx="8941981" cy="346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 Kristus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254125" indent="-1101725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3092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415747" y="366459"/>
            <a:ext cx="8229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accent4"/>
                </a:solidFill>
              </a:rPr>
              <a:t>Reffren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</a:rPr>
              <a:t>Mazmur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</a:rPr>
              <a:t>Tanggapan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0941" y="1403498"/>
            <a:ext cx="8634310" cy="305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Segala jalanMu ya Tuhan,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adalah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kasih setia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kebenaran.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Terpujilah Kristus Tuhan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04039" y="1792344"/>
            <a:ext cx="8123274" cy="197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mulia dan kekal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Maha Kuasa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3122" y="1148316"/>
            <a:ext cx="8389088" cy="38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kami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datang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meskipun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hati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gersang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karena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bersalah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semua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10" y="-106325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err="1" smtClean="0">
                <a:solidFill>
                  <a:schemeClr val="accent4"/>
                </a:solidFill>
              </a:rPr>
              <a:t>Ya</a:t>
            </a:r>
            <a:r>
              <a:rPr lang="en-US" sz="4400" dirty="0" smtClean="0">
                <a:solidFill>
                  <a:schemeClr val="accent4"/>
                </a:solidFill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</a:rPr>
              <a:t>Tuhan</a:t>
            </a:r>
            <a:r>
              <a:rPr lang="en-US" sz="4400" dirty="0" smtClean="0">
                <a:solidFill>
                  <a:schemeClr val="accent4"/>
                </a:solidFill>
              </a:rPr>
              <a:t>, Kami </a:t>
            </a:r>
            <a:r>
              <a:rPr lang="en-US" sz="4400" dirty="0" err="1" smtClean="0">
                <a:solidFill>
                  <a:schemeClr val="accent4"/>
                </a:solidFill>
              </a:rPr>
              <a:t>Datang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4400" i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80753" y="435935"/>
            <a:ext cx="8825023" cy="430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12651" y="808074"/>
            <a:ext cx="8793125" cy="361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penantian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hari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bangkit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orang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584790"/>
            <a:ext cx="8697432" cy="379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Maha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Kuasa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616688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Roh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Kudus, Gereja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Katolik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persekutuan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616688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Kehidupan kekal.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0374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err="1" smtClean="0">
                <a:solidFill>
                  <a:schemeClr val="accent4"/>
                </a:solidFill>
              </a:rPr>
              <a:t>Bapa</a:t>
            </a:r>
            <a:r>
              <a:rPr lang="en-ID" sz="4000" dirty="0" smtClean="0">
                <a:solidFill>
                  <a:schemeClr val="accent4"/>
                </a:solidFill>
              </a:rPr>
              <a:t> di </a:t>
            </a:r>
            <a:r>
              <a:rPr lang="en-ID" sz="4000" dirty="0" err="1" smtClean="0">
                <a:solidFill>
                  <a:schemeClr val="accent4"/>
                </a:solidFill>
              </a:rPr>
              <a:t>Surga</a:t>
            </a:r>
            <a:r>
              <a:rPr lang="en-ID" sz="4000" dirty="0" smtClean="0">
                <a:solidFill>
                  <a:schemeClr val="accent4"/>
                </a:solidFill>
              </a:rPr>
              <a:t>, </a:t>
            </a:r>
            <a:r>
              <a:rPr lang="en-ID" sz="4000" dirty="0" err="1" smtClean="0">
                <a:solidFill>
                  <a:schemeClr val="accent4"/>
                </a:solidFill>
              </a:rPr>
              <a:t>T’rimalah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18978" y="1312262"/>
            <a:ext cx="9069571" cy="36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di surga, t’rimalah,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hasil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usaha jemaat-Mu :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Roti dan anggur wujudnya, </a:t>
            </a:r>
          </a:p>
        </p:txBody>
      </p:sp>
    </p:spTree>
    <p:extLst>
      <p:ext uri="{BB962C8B-B14F-4D97-AF65-F5344CB8AC3E}">
        <p14:creationId xmlns:p14="http://schemas.microsoft.com/office/powerpoint/2010/main" val="1227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27592" y="1201479"/>
            <a:ext cx="8910082" cy="263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cinta dan bakti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maksudnya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Tanda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syukurku kepada-Mu,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Yesus, Putra-Mu.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1" y="489098"/>
            <a:ext cx="8718697" cy="444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Jiwa dan raga t’rimalah,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karya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hidupku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sambutlah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tanda iman dan cintaku,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906" y="779287"/>
            <a:ext cx="8345346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teman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kawan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serta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lawan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karena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bersalah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semua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1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1" y="1020726"/>
            <a:ext cx="8517216" cy="248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Yesus Putra-Mu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Dimuliakanlah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nama-Mu,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seluruh umat-Mu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5" y="16148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41782" y="887563"/>
            <a:ext cx="8686799" cy="363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kuasa.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38224" y="583058"/>
            <a:ext cx="9144000" cy="365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kasihanilah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kasihanilah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1242276"/>
            <a:ext cx="86017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berilah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257442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Dulu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Yesus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Berpuasa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85061" y="1097997"/>
            <a:ext cx="9058939" cy="343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Dulu Yesus berpuasa empat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puluh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hari lamanya. Ia pun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merasa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lapar, si penggoda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datang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katanya,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5" y="446567"/>
            <a:ext cx="9058939" cy="440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”Bila Kau Putra Ilahi,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batu ini jadikanlah roti.” Jawab Yesus, sabda-Nya, ”Hidup tak hanya dengan roti.”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4429" y="700419"/>
            <a:ext cx="9144000" cy="37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Kerajaan yang gemilang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diperluhatkan kepada-Nya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diserahkan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Yesus, asal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mau menyembah.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6326" y="167463"/>
            <a:ext cx="9144000" cy="497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”Ku berikan bagi Dikau,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asal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Tuan mau menyembahku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.”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Jawab Yesus, sabdaNya,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”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Hanya Allah boleh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disembah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”.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5181" y="580365"/>
            <a:ext cx="8399721" cy="418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sikap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benci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s-E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hasrat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cinta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s-E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pantaskah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kami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s-E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menghadap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padaMu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?</a:t>
            </a:r>
            <a:endParaRPr lang="es-E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6327" y="180749"/>
            <a:ext cx="91440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Maka Yesus pun diangkat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 tempat yang tinggi dan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ngeri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agar Yesus mau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meloncat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hingga orang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kagum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tak henti.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6326" y="255181"/>
            <a:ext cx="91440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”Jatuhkanlah diri Anda dan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malaikatMu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menjaga.”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Jawab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Yesus, sabdaNya,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”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Janganlah mencobai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Allahmu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.”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68094" y="214642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Curahkanlah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Rahmat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59114" y="1009723"/>
            <a:ext cx="8630870" cy="37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Curahkanlah rahmat dalam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hatiku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ciptakan hati dan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semangat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baru.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3660" y="720354"/>
            <a:ext cx="8954768" cy="3713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Kusucikan dan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Kubersihkan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cinta diri,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Kuhidupkan dan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Kukobarkan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cinta di hati.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259114" y="1009723"/>
            <a:ext cx="8630870" cy="37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Curahkanlah rahmat dalam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hatiku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ciptakan hati dan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semangat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baru.</a:t>
            </a:r>
          </a:p>
        </p:txBody>
      </p:sp>
    </p:spTree>
    <p:extLst>
      <p:ext uri="{BB962C8B-B14F-4D97-AF65-F5344CB8AC3E}">
        <p14:creationId xmlns:p14="http://schemas.microsoft.com/office/powerpoint/2010/main" val="10340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7712" y="794783"/>
            <a:ext cx="8742116" cy="332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Hatimu yang kaku, keras,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beku Kuambil darimu,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ambilah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dariKu semangat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baru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karyamu.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948" y="577269"/>
            <a:ext cx="8548442" cy="403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maaf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berkah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ampun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melimpah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pantaskah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menghadap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padaMu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?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3539" y="598534"/>
            <a:ext cx="8345346" cy="403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PadaMu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kami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mohon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ingin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setia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janji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kami ‘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baik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selalu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3539" y="672962"/>
            <a:ext cx="8345346" cy="403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teman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kawan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serta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lawan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‘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baik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selalu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62716" y="257172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5815" y="1061523"/>
            <a:ext cx="8229600" cy="359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audara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765544"/>
            <a:ext cx="8697432" cy="3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perkataan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dengan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663</Words>
  <Application>Microsoft Office PowerPoint</Application>
  <PresentationFormat>On-screen Show (16:9)</PresentationFormat>
  <Paragraphs>170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Fredoka One</vt:lpstr>
      <vt:lpstr>Comfortaa</vt:lpstr>
      <vt:lpstr>Berlin Sans FB Demi</vt:lpstr>
      <vt:lpstr>Arial</vt:lpstr>
      <vt:lpstr>Holtwood One SC</vt:lpstr>
      <vt:lpstr>Arial Black</vt:lpstr>
      <vt:lpstr>Black Han Sans</vt:lpstr>
      <vt:lpstr>Comfortaa Regular</vt:lpstr>
      <vt:lpstr>Homemade Xmas Decoration</vt:lpstr>
      <vt:lpstr>Misa Hari  Minggu Pra Paskah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121</cp:revision>
  <dcterms:modified xsi:type="dcterms:W3CDTF">2021-02-21T01:00:34Z</dcterms:modified>
</cp:coreProperties>
</file>