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58"/>
  </p:notesMasterIdLst>
  <p:sldIdLst>
    <p:sldId id="340" r:id="rId3"/>
    <p:sldId id="267" r:id="rId4"/>
    <p:sldId id="418" r:id="rId5"/>
    <p:sldId id="428" r:id="rId6"/>
    <p:sldId id="42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92" r:id="rId16"/>
    <p:sldId id="431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416" r:id="rId28"/>
    <p:sldId id="419" r:id="rId29"/>
    <p:sldId id="432" r:id="rId30"/>
    <p:sldId id="433" r:id="rId31"/>
    <p:sldId id="305" r:id="rId32"/>
    <p:sldId id="306" r:id="rId33"/>
    <p:sldId id="307" r:id="rId34"/>
    <p:sldId id="310" r:id="rId35"/>
    <p:sldId id="311" r:id="rId36"/>
    <p:sldId id="312" r:id="rId37"/>
    <p:sldId id="313" r:id="rId38"/>
    <p:sldId id="314" r:id="rId39"/>
    <p:sldId id="366" r:id="rId40"/>
    <p:sldId id="321" r:id="rId41"/>
    <p:sldId id="367" r:id="rId42"/>
    <p:sldId id="322" r:id="rId43"/>
    <p:sldId id="323" r:id="rId44"/>
    <p:sldId id="324" r:id="rId45"/>
    <p:sldId id="325" r:id="rId46"/>
    <p:sldId id="326" r:id="rId47"/>
    <p:sldId id="410" r:id="rId48"/>
    <p:sldId id="420" r:id="rId49"/>
    <p:sldId id="421" r:id="rId50"/>
    <p:sldId id="422" r:id="rId51"/>
    <p:sldId id="423" r:id="rId52"/>
    <p:sldId id="424" r:id="rId53"/>
    <p:sldId id="333" r:id="rId54"/>
    <p:sldId id="425" r:id="rId55"/>
    <p:sldId id="426" r:id="rId56"/>
    <p:sldId id="427" r:id="rId57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59"/>
    </p:embeddedFont>
    <p:embeddedFont>
      <p:font typeface="Holtwood One SC" panose="020B0604020202020204" charset="0"/>
      <p:regular r:id="rId60"/>
    </p:embeddedFont>
    <p:embeddedFont>
      <p:font typeface="Comfortaa" panose="020B0604020202020204" charset="0"/>
      <p:regular r:id="rId61"/>
      <p:bold r:id="rId62"/>
    </p:embeddedFont>
    <p:embeddedFont>
      <p:font typeface="Arial Black" panose="020B0A04020102020204" pitchFamily="34" charset="0"/>
      <p:bold r:id="rId63"/>
    </p:embeddedFont>
    <p:embeddedFont>
      <p:font typeface="Fredoka One" panose="020B0604020202020204" charset="0"/>
      <p:regular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340"/>
          </p14:sldIdLst>
        </p14:section>
        <p14:section name="Lagu Bubuka" id="{214D1F7C-3F04-4D9F-9D31-2878DCB44BDD}">
          <p14:sldIdLst>
            <p14:sldId id="267"/>
            <p14:sldId id="418"/>
            <p14:sldId id="428"/>
            <p14:sldId id="429"/>
          </p14:sldIdLst>
        </p14:section>
        <p14:section name="Laku Tobat" id="{B1F70BEE-2FF2-451C-9A9C-30A14FC22791}">
          <p14:sldIdLst>
            <p14:sldId id="270"/>
            <p14:sldId id="271"/>
            <p14:sldId id="272"/>
            <p14:sldId id="273"/>
            <p14:sldId id="274"/>
          </p14:sldIdLst>
        </p14:section>
        <p14:section name="Gusti Mugi Mikawelas" id="{D044CC22-70EF-459A-8A66-8867A183E7CC}">
          <p14:sldIdLst>
            <p14:sldId id="275"/>
            <p14:sldId id="276"/>
            <p14:sldId id="277"/>
          </p14:sldIdLst>
        </p14:section>
        <p14:section name="Mazmur Panempas Aosan" id="{D3FD697E-4E97-438A-8EEE-524A97F0384A}">
          <p14:sldIdLst>
            <p14:sldId id="292"/>
          </p14:sldIdLst>
        </p14:section>
        <p14:section name="Aosan Injil" id="{E6E5CB96-50BB-4386-962C-F277670A3420}">
          <p14:sldIdLst>
            <p14:sldId id="431"/>
            <p14:sldId id="295"/>
          </p14:sldIdLst>
        </p14:section>
        <p14:section name="Sahadat" id="{B7F3A6AE-91E0-4C97-9CD8-C2ADB5A6DCF9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Lagu Babakti" id="{80EFEB40-4D12-43AD-8422-9428A47121FD}">
          <p14:sldIdLst>
            <p14:sldId id="416"/>
            <p14:sldId id="419"/>
            <p14:sldId id="432"/>
            <p14:sldId id="433"/>
          </p14:sldIdLst>
        </p14:section>
        <p14:section name="Sasayagian Babakti" id="{E3084CFC-8BFD-4ADF-A898-DB6C6A9D975B}">
          <p14:sldIdLst>
            <p14:sldId id="305"/>
            <p14:sldId id="306"/>
            <p14:sldId id="307"/>
          </p14:sldIdLst>
        </p14:section>
        <p14:section name="Prefasi" id="{400088C2-1C42-401E-9EB9-AF1634EAEB0E}">
          <p14:sldIdLst>
            <p14:sldId id="310"/>
            <p14:sldId id="311"/>
            <p14:sldId id="312"/>
          </p14:sldIdLst>
        </p14:section>
        <p14:section name="Suci Suci" id="{5D89DCBA-D4D9-4733-9F26-0B4AF39E0FDE}">
          <p14:sldIdLst>
            <p14:sldId id="313"/>
            <p14:sldId id="314"/>
            <p14:sldId id="366"/>
          </p14:sldIdLst>
        </p14:section>
        <p14:section name="Sateuacan Komuni" id="{B771B1E6-6385-4F8C-AE12-0AD879779BF1}">
          <p14:sldIdLst>
            <p14:sldId id="321"/>
            <p14:sldId id="367"/>
          </p14:sldIdLst>
        </p14:section>
        <p14:section name="Anak Domba Allah" id="{DB209E19-7F22-4A05-910A-187D4A364A2C}">
          <p14:sldIdLst>
            <p14:sldId id="322"/>
            <p14:sldId id="323"/>
            <p14:sldId id="324"/>
          </p14:sldIdLst>
        </p14:section>
        <p14:section name="Ajakan Nampi Komuni" id="{CBC4AF1A-7540-4983-86E8-0F7B82281367}">
          <p14:sldIdLst>
            <p14:sldId id="325"/>
            <p14:sldId id="326"/>
          </p14:sldIdLst>
        </p14:section>
        <p14:section name="Lagu Komuni" id="{70354477-3FD8-4F58-BEA8-C039E899DCE1}">
          <p14:sldIdLst>
            <p14:sldId id="410"/>
            <p14:sldId id="420"/>
            <p14:sldId id="421"/>
            <p14:sldId id="422"/>
            <p14:sldId id="423"/>
            <p14:sldId id="424"/>
          </p14:sldIdLst>
        </p14:section>
        <p14:section name="Lagu Panutup" id="{BCE3B911-964B-4B65-8C23-053FA6B8CFAC}">
          <p14:sldIdLst>
            <p14:sldId id="333"/>
            <p14:sldId id="425"/>
            <p14:sldId id="426"/>
            <p14:sldId id="4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0042"/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-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font" Target="fonts/font5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2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6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.fntdata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250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0057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19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38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5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228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840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244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50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982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7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4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607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653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054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8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147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7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500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8379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553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91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5950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2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19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301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495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1381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316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5341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349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4076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9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5790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316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148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143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05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643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084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2930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3159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0076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449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0878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0826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1838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2853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4725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440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9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744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651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228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31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523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 column 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881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93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Title and three Columns 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809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2004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004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68158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Paskah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I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2</a:t>
            </a:r>
            <a:r>
              <a:rPr lang="en-US" altLang="zh-C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1</a:t>
            </a:r>
            <a:r>
              <a:rPr lang="zh-CN" altLang="en-US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altLang="zh-CN" sz="2400" b="1" dirty="0" err="1">
                <a:solidFill>
                  <a:srgbClr val="420042"/>
                </a:solidFill>
                <a:latin typeface="Fredoka One" panose="020B0604020202020204" charset="0"/>
              </a:rPr>
              <a:t>P</a:t>
            </a:r>
            <a:r>
              <a:rPr lang="en-US" altLang="zh-CN" sz="2400" b="1" dirty="0" err="1" smtClean="0">
                <a:solidFill>
                  <a:srgbClr val="420042"/>
                </a:solidFill>
                <a:latin typeface="Fredoka One" panose="020B0604020202020204" charset="0"/>
              </a:rPr>
              <a:t>ebruari</a:t>
            </a: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" sz="2400" b="1" dirty="0">
                <a:solidFill>
                  <a:srgbClr val="420042"/>
                </a:solidFill>
                <a:latin typeface="Fredoka One" panose="020B0604020202020204" charset="0"/>
              </a:rPr>
              <a:t>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382773"/>
            <a:ext cx="8561511" cy="3826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supados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mangdoakeun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606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>
                <a:solidFill>
                  <a:schemeClr val="accent4"/>
                </a:solidFill>
              </a:rPr>
              <a:t>GUSTI MUGI MIKAWELAS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68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59219"/>
            <a:ext cx="9144000" cy="355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99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595423"/>
            <a:ext cx="8917489" cy="361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3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7543"/>
            <a:ext cx="8894350" cy="304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79388" lvl="0" indent="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Jalan-jalan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Gusti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tèh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, </a:t>
            </a:r>
          </a:p>
          <a:p>
            <a:pPr marL="179388" lvl="0" indent="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nun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Pangèran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,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taya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sanès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kaasih-satia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sareng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kayaktian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.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  <a:cs typeface="Arial"/>
              <a:sym typeface="Arial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SELAH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893763" lvl="0" indent="-741363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 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Pangèran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nyarengan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aranjeun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.</a:t>
            </a:r>
          </a:p>
          <a:p>
            <a:pPr marL="893763" lvl="0" indent="-741363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U 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Tur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nyarengan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roh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anjeun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21742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040258"/>
            <a:ext cx="9083907" cy="41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lvl="0" indent="0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 	: Nya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ieu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Injil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Yèsus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</a:p>
          <a:p>
            <a:pPr marL="1254125" lvl="0" indent="-1101725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	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Kristus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	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numutkeun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Santo </a:t>
            </a: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Markus.</a:t>
            </a:r>
            <a:endParaRPr lang="en-US" sz="4400" dirty="0" smtClean="0">
              <a:solidFill>
                <a:srgbClr val="FFFFFF"/>
              </a:solidFill>
              <a:latin typeface="Arial Black" panose="020B0A04020102020204" pitchFamily="34" charset="0"/>
              <a:cs typeface="Arial"/>
              <a:sym typeface="Arial"/>
            </a:endParaRPr>
          </a:p>
          <a:p>
            <a:pPr marL="1254125" lvl="0" indent="-1101725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U 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	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Kamuliaan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Gusti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, </a:t>
            </a:r>
          </a:p>
          <a:p>
            <a:pPr marL="152400" lvl="0" indent="0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	  nun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Pangèran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!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8571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040259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Rama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nyiptakeun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SAHADAT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839972"/>
            <a:ext cx="8561511" cy="347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Putra-Na nu Tunggal,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090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87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ditampi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dibabarkeun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Maria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</p:txBody>
      </p:sp>
    </p:spTree>
    <p:extLst>
      <p:ext uri="{BB962C8B-B14F-4D97-AF65-F5344CB8AC3E}">
        <p14:creationId xmlns:p14="http://schemas.microsoft.com/office/powerpoint/2010/main" val="42775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694066" y="193915"/>
            <a:ext cx="8079543" cy="66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DUH GUSTI ABDI KADUHUNG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96770" y="1167192"/>
            <a:ext cx="8738886" cy="397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Duh Gusti abdi kaduhung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Hirup kirang tata titi.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Sok sering milampah dosa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Ngarempak larangan Gusti.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212652"/>
            <a:ext cx="8802703" cy="459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nandangan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sangsara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pamaréntahan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Ponsius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Pilatus,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disalibkeun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pupus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dikurebkeun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393405"/>
            <a:ext cx="8561511" cy="412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lungsur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naraka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katiluna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lugay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deui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antawis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maraot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50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linggih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tengeneun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Rama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0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404038"/>
            <a:ext cx="8561511" cy="440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bakal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geusan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mutuskeun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pangadilan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harirup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maraot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5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48586"/>
            <a:ext cx="8561511" cy="34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Gareja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Katolik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kamanunggalan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105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531628"/>
            <a:ext cx="8561511" cy="3594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panghapunten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cengkatna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badan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Amin. </a:t>
            </a:r>
          </a:p>
        </p:txBody>
      </p:sp>
    </p:spTree>
    <p:extLst>
      <p:ext uri="{BB962C8B-B14F-4D97-AF65-F5344CB8AC3E}">
        <p14:creationId xmlns:p14="http://schemas.microsoft.com/office/powerpoint/2010/main" val="19910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172060"/>
            <a:ext cx="9144000" cy="369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sang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panebus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Ngadamel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pangeling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–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eling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umatNa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89557" y="81666"/>
            <a:ext cx="8773689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>
              <a:buClr>
                <a:srgbClr val="7FBB8F"/>
              </a:buClr>
            </a:pPr>
            <a:r>
              <a:rPr lang="en-ID" sz="4000" dirty="0" smtClean="0">
                <a:solidFill>
                  <a:srgbClr val="FFFFFF"/>
                </a:solidFill>
              </a:rPr>
              <a:t>YESUS KRISTUS SANG PANEBUS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5856" y="662774"/>
            <a:ext cx="9144000" cy="32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peryogi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Ngemutkeun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jasa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Anjeunna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pinuh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pangorbanan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5856" y="662774"/>
            <a:ext cx="9144000" cy="32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Di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dunya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hirup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Jeng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Kristus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/>
            </a:r>
            <a:b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</a:b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Ngemban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timbalan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ti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Gusti</a:t>
            </a:r>
            <a:endParaRPr lang="en-ID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Nya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kitu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waktos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pupusna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0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5856" y="662774"/>
            <a:ext cx="9144000" cy="32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Éstuning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sumerah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diri</a:t>
            </a:r>
            <a:endParaRPr lang="en-ID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Pasrah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ka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kadaring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Allah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Keur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nebus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dosa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pra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abdi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50470" y="681056"/>
            <a:ext cx="8877782" cy="397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Mangga ayeuna sumeja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Disarengan sadrah ati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Neda jembar panghampura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Ti kersa nu Maha Suci.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27071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274175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254125" indent="-1101725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panangan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	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30046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63255" y="340243"/>
            <a:ext cx="7973659" cy="427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jenengana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-Na,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kasalametan urang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sakumna Gareja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suci.</a:t>
            </a:r>
          </a:p>
        </p:txBody>
      </p:sp>
    </p:spTree>
    <p:extLst>
      <p:ext uri="{BB962C8B-B14F-4D97-AF65-F5344CB8AC3E}">
        <p14:creationId xmlns:p14="http://schemas.microsoft.com/office/powerpoint/2010/main" val="24791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169581"/>
            <a:ext cx="8894350" cy="344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	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PANGJAJAP PREFASI</a:t>
            </a:r>
          </a:p>
        </p:txBody>
      </p:sp>
    </p:spTree>
    <p:extLst>
      <p:ext uri="{BB962C8B-B14F-4D97-AF65-F5344CB8AC3E}">
        <p14:creationId xmlns:p14="http://schemas.microsoft.com/office/powerpoint/2010/main" val="32062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478466"/>
            <a:ext cx="8894350" cy="370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Unggahkeun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mamanahan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62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244549"/>
            <a:ext cx="8894350" cy="489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miunjuk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salayakna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sakedahna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9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37771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murbawisèsa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SUCI </a:t>
            </a:r>
            <a:r>
              <a:rPr lang="en-ID" sz="4000" dirty="0" err="1">
                <a:solidFill>
                  <a:schemeClr val="accent4"/>
                </a:solidFill>
              </a:rPr>
              <a:t>SUCI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Hosanna 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66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Diberkahan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kalayan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asmana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Hosanna 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81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karajaan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kakawasaan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6145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50470" y="681056"/>
            <a:ext cx="8877782" cy="397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 jalaran Sang Panebus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Abdi yakin lahir batin,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Asal tobat ka Mantenna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Tangtos Gusti mikaasih.</a:t>
            </a:r>
          </a:p>
        </p:txBody>
      </p:sp>
    </p:spTree>
    <p:extLst>
      <p:ext uri="{BB962C8B-B14F-4D97-AF65-F5344CB8AC3E}">
        <p14:creationId xmlns:p14="http://schemas.microsoft.com/office/powerpoint/2010/main" val="275363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6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040258"/>
            <a:ext cx="8183159" cy="381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ANAK DOMBA ALLAH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457201"/>
            <a:ext cx="8183159" cy="362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5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329609"/>
            <a:ext cx="8183159" cy="375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paparin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katengtreman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169581"/>
            <a:ext cx="8183159" cy="320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kedah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rurumpaheun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rorompok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AJAKAN NAMPI KOMUNI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90724" y="584791"/>
            <a:ext cx="8183159" cy="377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ngadawuh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baé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tinangtos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jiwa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mendak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waluya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02051" y="1355271"/>
            <a:ext cx="8599990" cy="388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Sumangga</a:t>
            </a:r>
            <a:r>
              <a:rPr lang="en-US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Salira</a:t>
            </a:r>
            <a:r>
              <a:rPr lang="en-US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ID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getih</a:t>
            </a:r>
            <a:r>
              <a:rPr lang="en-ID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ID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ID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Linggih</a:t>
            </a:r>
            <a:r>
              <a:rPr lang="en-ID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ID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ID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hina</a:t>
            </a:r>
            <a:endParaRPr lang="en-ID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093" y="0"/>
            <a:ext cx="9083907" cy="91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SUMANGGA SALIRA </a:t>
            </a:r>
            <a:r>
              <a:rPr lang="en-US" sz="4000" dirty="0">
                <a:solidFill>
                  <a:schemeClr val="accent4"/>
                </a:solidFill>
              </a:rPr>
              <a:t>KRISTUS </a:t>
            </a:r>
          </a:p>
        </p:txBody>
      </p:sp>
    </p:spTree>
    <p:extLst>
      <p:ext uri="{BB962C8B-B14F-4D97-AF65-F5344CB8AC3E}">
        <p14:creationId xmlns:p14="http://schemas.microsoft.com/office/powerpoint/2010/main" val="42268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25201" y="898070"/>
            <a:ext cx="8599990" cy="405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Maparin</a:t>
            </a:r>
            <a:r>
              <a:rPr lang="en-ID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katengtrem</a:t>
            </a:r>
            <a:r>
              <a:rPr lang="en-ID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ati</a:t>
            </a:r>
            <a:r>
              <a:rPr lang="en-ID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Paparin</a:t>
            </a:r>
            <a:r>
              <a:rPr lang="en-US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ati</a:t>
            </a:r>
            <a:r>
              <a:rPr lang="en-US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gumbira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Sieuhkeun</a:t>
            </a:r>
            <a:r>
              <a:rPr lang="en-ID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ati</a:t>
            </a:r>
            <a:r>
              <a:rPr lang="en-ID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guligah</a:t>
            </a:r>
            <a:endParaRPr lang="en-ID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25201" y="865414"/>
            <a:ext cx="8599990" cy="408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ID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nyata</a:t>
            </a:r>
            <a:r>
              <a:rPr lang="en-ID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</a:t>
            </a:r>
            <a:r>
              <a:rPr lang="en-ID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hiji</a:t>
            </a:r>
            <a:r>
              <a:rPr lang="en-ID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Salira</a:t>
            </a:r>
            <a:r>
              <a:rPr lang="en-ID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Anu baris nyandak abdi</a:t>
            </a:r>
          </a:p>
          <a:p>
            <a:pPr marL="152400" indent="0" algn="l">
              <a:spcAft>
                <a:spcPts val="1200"/>
              </a:spcAft>
            </a:pPr>
            <a:r>
              <a:rPr lang="sv-SE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Lebet sawarga</a:t>
            </a:r>
            <a:endParaRPr lang="sv-SE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25201" y="623568"/>
            <a:ext cx="8599990" cy="432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Dupi anu sanyatana</a:t>
            </a:r>
          </a:p>
          <a:p>
            <a:pPr marL="152400" indent="0" algn="l">
              <a:spcAft>
                <a:spcPts val="1200"/>
              </a:spcAft>
            </a:pPr>
            <a:r>
              <a:rPr lang="sv-SE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Abdi-abdi jalmi hina</a:t>
            </a:r>
          </a:p>
          <a:p>
            <a:pPr marL="152400" indent="0" algn="l">
              <a:spcAft>
                <a:spcPts val="1200"/>
              </a:spcAft>
            </a:pPr>
            <a:r>
              <a:rPr lang="sv-SE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Hirup nyandang noda dosa</a:t>
            </a:r>
            <a:endParaRPr lang="sv-SE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50470" y="681056"/>
            <a:ext cx="8877782" cy="397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Ngahampura ka umat-Na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Dibarengan jangji patri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Moal rek milampah dosa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Seja silih pikaasih.</a:t>
            </a:r>
          </a:p>
        </p:txBody>
      </p:sp>
    </p:spTree>
    <p:extLst>
      <p:ext uri="{BB962C8B-B14F-4D97-AF65-F5344CB8AC3E}">
        <p14:creationId xmlns:p14="http://schemas.microsoft.com/office/powerpoint/2010/main" val="4831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25201" y="623568"/>
            <a:ext cx="8599990" cy="432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Teu pantes nampi Salira.</a:t>
            </a:r>
          </a:p>
          <a:p>
            <a:pPr marL="152400" indent="0" algn="l">
              <a:spcAft>
                <a:spcPts val="1200"/>
              </a:spcAft>
            </a:pPr>
            <a:r>
              <a:rPr lang="pt-BR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 yaktos Maha Luhur,</a:t>
            </a:r>
          </a:p>
          <a:p>
            <a:pPr marL="152400" indent="0" algn="l">
              <a:spcAft>
                <a:spcPts val="1200"/>
              </a:spcAft>
            </a:pPr>
            <a:r>
              <a:rPr lang="pt-BR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Agung tur Maha Mulia</a:t>
            </a:r>
            <a:endParaRPr lang="pt-BR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0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25201" y="623568"/>
            <a:ext cx="8599990" cy="432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Nanging Gusti mugia kersa ngadawuh</a:t>
            </a:r>
          </a:p>
          <a:p>
            <a:pPr marL="152400" indent="0" algn="l">
              <a:spcAft>
                <a:spcPts val="1200"/>
              </a:spcAft>
            </a:pPr>
            <a:r>
              <a:rPr lang="pt-BR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Tinangtos jiwa pra abdi</a:t>
            </a:r>
          </a:p>
          <a:p>
            <a:pPr marL="152400" indent="0" algn="l">
              <a:spcAft>
                <a:spcPts val="1200"/>
              </a:spcAft>
            </a:pPr>
            <a:r>
              <a:rPr lang="pt-BR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</a:t>
            </a:r>
            <a:r>
              <a:rPr lang="pt-BR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iasa suci.</a:t>
            </a:r>
            <a:endParaRPr lang="pt-BR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2047" y="1248602"/>
            <a:ext cx="8901953" cy="38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Ngucap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sukur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Sim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rumaos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9600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NGUCAP SUKUR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718457"/>
            <a:ext cx="9226044" cy="454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nugraha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saé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Salira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sinareng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Getih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Putra nu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kaasih</a:t>
            </a:r>
            <a:endParaRPr lang="en-ID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9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71500" y="359230"/>
            <a:ext cx="7837714" cy="500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iman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welas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asih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Tiasa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ngarojong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Sipat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junun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rajin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rancagé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0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95747" y="783771"/>
            <a:ext cx="8901953" cy="453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Disieup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pangharepan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yakti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Dina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ngolah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nagri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Tugas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Agung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9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2625532" y="395394"/>
            <a:ext cx="3573249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>
                <a:solidFill>
                  <a:schemeClr val="accent4"/>
                </a:solidFill>
              </a:rPr>
              <a:t>LAKU TOBAT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898194"/>
            <a:ext cx="8561511" cy="424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ngangken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yén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48373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pikiran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cariosan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naon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dipilampah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kapilampah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457201"/>
            <a:ext cx="8692329" cy="375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jalaran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kinten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Ku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éta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manuhun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4811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404037"/>
            <a:ext cx="8561511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Santa Maria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tetep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Malaékat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Jalmi-jalmi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99418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668</Words>
  <Application>Microsoft Office PowerPoint</Application>
  <PresentationFormat>On-screen Show (16:9)</PresentationFormat>
  <Paragraphs>171</Paragraphs>
  <Slides>55</Slides>
  <Notes>55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Berlin Sans FB Demi</vt:lpstr>
      <vt:lpstr>Arial</vt:lpstr>
      <vt:lpstr>Holtwood One SC</vt:lpstr>
      <vt:lpstr>Comfortaa</vt:lpstr>
      <vt:lpstr>Comfortaa Regular</vt:lpstr>
      <vt:lpstr>Arial Black</vt:lpstr>
      <vt:lpstr>Black Han Sans</vt:lpstr>
      <vt:lpstr>Fredoka One</vt:lpstr>
      <vt:lpstr>Homemade Xmas Decoration</vt:lpstr>
      <vt:lpstr>1_Homemade Xmas Decoration</vt:lpstr>
      <vt:lpstr>Misa Dinten  Minggu Pra Paskah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54</cp:revision>
  <dcterms:modified xsi:type="dcterms:W3CDTF">2021-02-19T12:16:03Z</dcterms:modified>
</cp:coreProperties>
</file>