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94"/>
  </p:notesMasterIdLst>
  <p:sldIdLst>
    <p:sldId id="256" r:id="rId2"/>
    <p:sldId id="275" r:id="rId3"/>
    <p:sldId id="457" r:id="rId4"/>
    <p:sldId id="458" r:id="rId5"/>
    <p:sldId id="459" r:id="rId6"/>
    <p:sldId id="288" r:id="rId7"/>
    <p:sldId id="289" r:id="rId8"/>
    <p:sldId id="290" r:id="rId9"/>
    <p:sldId id="497" r:id="rId10"/>
    <p:sldId id="291" r:id="rId11"/>
    <p:sldId id="293" r:id="rId12"/>
    <p:sldId id="483" r:id="rId13"/>
    <p:sldId id="482" r:id="rId14"/>
    <p:sldId id="484" r:id="rId15"/>
    <p:sldId id="485" r:id="rId16"/>
    <p:sldId id="486" r:id="rId17"/>
    <p:sldId id="487" r:id="rId18"/>
    <p:sldId id="488" r:id="rId19"/>
    <p:sldId id="489" r:id="rId20"/>
    <p:sldId id="528" r:id="rId21"/>
    <p:sldId id="490" r:id="rId22"/>
    <p:sldId id="491" r:id="rId23"/>
    <p:sldId id="492" r:id="rId24"/>
    <p:sldId id="493" r:id="rId25"/>
    <p:sldId id="494" r:id="rId26"/>
    <p:sldId id="495" r:id="rId27"/>
    <p:sldId id="496" r:id="rId28"/>
    <p:sldId id="533" r:id="rId29"/>
    <p:sldId id="498" r:id="rId30"/>
    <p:sldId id="499" r:id="rId31"/>
    <p:sldId id="501" r:id="rId32"/>
    <p:sldId id="502" r:id="rId33"/>
    <p:sldId id="503" r:id="rId34"/>
    <p:sldId id="504" r:id="rId35"/>
    <p:sldId id="505" r:id="rId36"/>
    <p:sldId id="506" r:id="rId37"/>
    <p:sldId id="507" r:id="rId38"/>
    <p:sldId id="508" r:id="rId39"/>
    <p:sldId id="509" r:id="rId40"/>
    <p:sldId id="510" r:id="rId41"/>
    <p:sldId id="513" r:id="rId42"/>
    <p:sldId id="511" r:id="rId43"/>
    <p:sldId id="512" r:id="rId44"/>
    <p:sldId id="514" r:id="rId45"/>
    <p:sldId id="515" r:id="rId46"/>
    <p:sldId id="516" r:id="rId47"/>
    <p:sldId id="517" r:id="rId48"/>
    <p:sldId id="518" r:id="rId49"/>
    <p:sldId id="519" r:id="rId50"/>
    <p:sldId id="520" r:id="rId51"/>
    <p:sldId id="521" r:id="rId52"/>
    <p:sldId id="522" r:id="rId53"/>
    <p:sldId id="523" r:id="rId54"/>
    <p:sldId id="524" r:id="rId55"/>
    <p:sldId id="525" r:id="rId56"/>
    <p:sldId id="526" r:id="rId57"/>
    <p:sldId id="294" r:id="rId58"/>
    <p:sldId id="295" r:id="rId59"/>
    <p:sldId id="473" r:id="rId60"/>
    <p:sldId id="307" r:id="rId61"/>
    <p:sldId id="397" r:id="rId62"/>
    <p:sldId id="308" r:id="rId63"/>
    <p:sldId id="309" r:id="rId64"/>
    <p:sldId id="310" r:id="rId65"/>
    <p:sldId id="311" r:id="rId66"/>
    <p:sldId id="312" r:id="rId67"/>
    <p:sldId id="313" r:id="rId68"/>
    <p:sldId id="314" r:id="rId69"/>
    <p:sldId id="315" r:id="rId70"/>
    <p:sldId id="477" r:id="rId71"/>
    <p:sldId id="460" r:id="rId72"/>
    <p:sldId id="461" r:id="rId73"/>
    <p:sldId id="462" r:id="rId74"/>
    <p:sldId id="463" r:id="rId75"/>
    <p:sldId id="323" r:id="rId76"/>
    <p:sldId id="328" r:id="rId77"/>
    <p:sldId id="329" r:id="rId78"/>
    <p:sldId id="330" r:id="rId79"/>
    <p:sldId id="331" r:id="rId80"/>
    <p:sldId id="318" r:id="rId81"/>
    <p:sldId id="444" r:id="rId82"/>
    <p:sldId id="464" r:id="rId83"/>
    <p:sldId id="465" r:id="rId84"/>
    <p:sldId id="474" r:id="rId85"/>
    <p:sldId id="475" r:id="rId86"/>
    <p:sldId id="478" r:id="rId87"/>
    <p:sldId id="479" r:id="rId88"/>
    <p:sldId id="322" r:id="rId89"/>
    <p:sldId id="480" r:id="rId90"/>
    <p:sldId id="530" r:id="rId91"/>
    <p:sldId id="532" r:id="rId92"/>
    <p:sldId id="481" r:id="rId93"/>
  </p:sldIdLst>
  <p:sldSz cx="9144000" cy="5143500" type="screen16x9"/>
  <p:notesSz cx="6858000" cy="9144000"/>
  <p:embeddedFontLst>
    <p:embeddedFont>
      <p:font typeface="Berlin Sans FB Demi" panose="020E0802020502020306" pitchFamily="34" charset="0"/>
      <p:bold r:id="rId95"/>
    </p:embeddedFont>
    <p:embeddedFont>
      <p:font typeface="Fredoka One" panose="020B0604020202020204" charset="0"/>
      <p:regular r:id="rId96"/>
    </p:embeddedFont>
    <p:embeddedFont>
      <p:font typeface="Holtwood One SC" panose="020B0604020202020204" charset="0"/>
      <p:regular r:id="rId97"/>
    </p:embeddedFont>
    <p:embeddedFont>
      <p:font typeface="Comfortaa" panose="020B0604020202020204" charset="0"/>
      <p:regular r:id="rId98"/>
      <p:bold r:id="rId99"/>
    </p:embeddedFont>
    <p:embeddedFont>
      <p:font typeface="Arial Black" panose="020B0A04020102020204" pitchFamily="34" charset="0"/>
      <p:bold r:id="rId10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31C6263-F3C2-4867-A5C5-B662D300CDD7}">
          <p14:sldIdLst>
            <p14:sldId id="256"/>
          </p14:sldIdLst>
        </p14:section>
        <p14:section name="Lagu Pembukaan" id="{403C95CA-4AD1-446F-9370-D35493AD5B2A}">
          <p14:sldIdLst>
            <p14:sldId id="275"/>
            <p14:sldId id="457"/>
            <p14:sldId id="458"/>
            <p14:sldId id="459"/>
          </p14:sldIdLst>
        </p14:section>
        <p14:section name="Tessera" id="{9C29DB14-649F-48DE-BF03-F248C106C53B}">
          <p14:sldIdLst>
            <p14:sldId id="288"/>
            <p14:sldId id="289"/>
            <p14:sldId id="290"/>
            <p14:sldId id="497"/>
            <p14:sldId id="291"/>
            <p14:sldId id="293"/>
            <p14:sldId id="483"/>
            <p14:sldId id="482"/>
            <p14:sldId id="484"/>
            <p14:sldId id="485"/>
            <p14:sldId id="486"/>
            <p14:sldId id="487"/>
            <p14:sldId id="488"/>
            <p14:sldId id="489"/>
          </p14:sldIdLst>
        </p14:section>
        <p14:section name="Pembaktian Diri" id="{98482758-B915-435D-9239-072410ED4FAD}">
          <p14:sldIdLst>
            <p14:sldId id="528"/>
          </p14:sldIdLst>
        </p14:section>
        <p14:section name="Catena Legionis" id="{6E1DEA30-EE52-4E7C-9B0C-47D4556EE5E5}">
          <p14:sldIdLst>
            <p14:sldId id="490"/>
            <p14:sldId id="491"/>
            <p14:sldId id="492"/>
            <p14:sldId id="493"/>
            <p14:sldId id="494"/>
            <p14:sldId id="495"/>
            <p14:sldId id="496"/>
            <p14:sldId id="533"/>
            <p14:sldId id="498"/>
            <p14:sldId id="499"/>
            <p14:sldId id="501"/>
          </p14:sldIdLst>
        </p14:section>
        <p14:section name="Doa Penutup" id="{14DDC94F-6415-40B2-8640-2B1D0BDA4326}">
          <p14:sldIdLst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3"/>
            <p14:sldId id="511"/>
            <p14:sldId id="512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</p14:sldIdLst>
        </p14:section>
        <p14:section name="Pernyataan Tobat" id="{A2B0D6BC-6819-4812-8E4F-12F8533FED6E}">
          <p14:sldIdLst>
            <p14:sldId id="522"/>
            <p14:sldId id="523"/>
            <p14:sldId id="524"/>
            <p14:sldId id="525"/>
            <p14:sldId id="526"/>
          </p14:sldIdLst>
        </p14:section>
        <p14:section name="Tuhan Kasihanilah Kami" id="{2D346924-5F9A-4CEB-ABCE-EAE020D0FB06}">
          <p14:sldIdLst>
            <p14:sldId id="294"/>
            <p14:sldId id="295"/>
            <p14:sldId id="473"/>
          </p14:sldIdLst>
        </p14:section>
        <p14:section name="Mazmur Tanggapan" id="{F310267A-D981-401E-9865-8FE9FAD8CE77}">
          <p14:sldIdLst>
            <p14:sldId id="307"/>
          </p14:sldIdLst>
        </p14:section>
        <p14:section name="Alleluia" id="{28F23338-D506-4344-B7A1-55FC45123F0D}">
          <p14:sldIdLst>
            <p14:sldId id="397"/>
          </p14:sldIdLst>
        </p14:section>
        <p14:section name="Syahadat" id="{05D37248-3442-4402-ADBD-644305A528A6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477"/>
          </p14:sldIdLst>
        </p14:section>
        <p14:section name="Lagu Persembahan" id="{A771DFFF-0270-4B0B-87D3-1C62A89FC783}">
          <p14:sldIdLst>
            <p14:sldId id="460"/>
            <p14:sldId id="461"/>
            <p14:sldId id="462"/>
            <p14:sldId id="463"/>
          </p14:sldIdLst>
        </p14:section>
        <p14:section name="Kudus" id="{D46AB951-ABE8-47A1-A741-566151F38186}">
          <p14:sldIdLst>
            <p14:sldId id="323"/>
            <p14:sldId id="328"/>
          </p14:sldIdLst>
        </p14:section>
        <p14:section name="Anak Domba Allah" id="{484C4C3E-AD26-4379-B29A-74A39448582B}">
          <p14:sldIdLst>
            <p14:sldId id="329"/>
            <p14:sldId id="330"/>
            <p14:sldId id="331"/>
          </p14:sldIdLst>
        </p14:section>
        <p14:section name="Lagu Komuni" id="{2AC7C228-9D75-4910-8838-8C8D6FA25ECB}">
          <p14:sldIdLst>
            <p14:sldId id="318"/>
            <p14:sldId id="444"/>
            <p14:sldId id="464"/>
            <p14:sldId id="465"/>
            <p14:sldId id="474"/>
            <p14:sldId id="475"/>
            <p14:sldId id="478"/>
            <p14:sldId id="479"/>
          </p14:sldIdLst>
        </p14:section>
        <p14:section name="Lagu Penutup" id="{A29E94CE-DBF3-4716-9FF7-96C4234AB8F9}">
          <p14:sldIdLst>
            <p14:sldId id="322"/>
            <p14:sldId id="480"/>
            <p14:sldId id="530"/>
            <p14:sldId id="532"/>
            <p14:sldId id="4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0826"/>
    <a:srgbClr val="DDC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E86E4-5A4F-40AB-B5CA-AAA30EA950BC}">
  <a:tblStyle styleId="{47CE86E4-5A4F-40AB-B5CA-AAA30EA95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font" Target="fonts/font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font" Target="fonts/font5.fntdata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3.fntdata"/><Relationship Id="rId10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783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231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301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074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613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1832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8117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6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983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479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359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472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066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011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039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19521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7020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0442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334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8649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96224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74277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282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0701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6615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4383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8801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1946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533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7691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7105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8318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9467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748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9877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3202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7988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38909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7920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5119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2370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9242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4619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5628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8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8950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0342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5513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7723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6665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9504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066432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7858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7963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96596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028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43968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97283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6757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12782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84016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68733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83507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51208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20625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34171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286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17144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63344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08710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75384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49243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29408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05328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70180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47537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27734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880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37433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80891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44432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97723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59006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83492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0348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76590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38001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53730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425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58893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91275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87599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058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hree Columns ">
  <p:cSld name="CUSTOM_2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32082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808074" y="1333807"/>
            <a:ext cx="763320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Misa </a:t>
            </a: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Acies</a:t>
            </a:r>
            <a:r>
              <a:rPr lang="en-ID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 ke-35</a:t>
            </a:r>
            <a:r>
              <a:rPr lang="en-ID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/>
            </a:r>
            <a:br>
              <a:rPr lang="en-ID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Komisium</a:t>
            </a:r>
            <a:r>
              <a:rPr lang="en-ID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Bunda</a:t>
            </a:r>
            <a:r>
              <a:rPr lang="en-ID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Rahmat</a:t>
            </a:r>
            <a:r>
              <a:rPr lang="en-ID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Ilahi</a:t>
            </a:r>
            <a:r>
              <a:rPr lang="en-ID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 Bandung</a:t>
            </a:r>
            <a:endParaRPr sz="5400" dirty="0">
              <a:solidFill>
                <a:srgbClr val="320826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7" y="390064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Kamis, 11 Februari 2021</a:t>
            </a:r>
            <a:endParaRPr sz="2400" b="1" dirty="0">
              <a:solidFill>
                <a:srgbClr val="320826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0" y="619074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Kuria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Ratu</a:t>
            </a:r>
            <a:r>
              <a:rPr lang="en-US" sz="2400" b="1" dirty="0">
                <a:solidFill>
                  <a:srgbClr val="320826"/>
                </a:solidFill>
                <a:latin typeface="Fredoka One" panose="020B0604020202020204" charset="0"/>
              </a:rPr>
              <a:t> Para </a:t>
            </a:r>
            <a:r>
              <a:rPr lang="en-US" sz="2400" b="1" dirty="0" err="1">
                <a:solidFill>
                  <a:srgbClr val="320826"/>
                </a:solidFill>
                <a:latin typeface="Fredoka One" panose="020B0604020202020204" charset="0"/>
              </a:rPr>
              <a:t>Saksi</a:t>
            </a:r>
            <a:r>
              <a:rPr lang="en-US" sz="2400" b="1" dirty="0">
                <a:solidFill>
                  <a:srgbClr val="320826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Iman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Cigugur</a:t>
            </a:r>
            <a:endParaRPr lang="en-US" sz="2400" b="1" dirty="0">
              <a:solidFill>
                <a:srgbClr val="320826"/>
              </a:solidFill>
              <a:latin typeface="Fredoka On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" y="223284"/>
            <a:ext cx="9144000" cy="47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fi-FI" sz="3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- LIMA PULUHAN DOA ROSARIO SUCI -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Salam, ya Ratu,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Bunda yang rahim. Kehidupan, penghibur, dan pengharapan kami, salam</a:t>
            </a:r>
            <a:endParaRPr lang="fi-FI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29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85060" y="1095152"/>
            <a:ext cx="8920716" cy="404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 orang buangan,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Anak Hawa, berseru kepadaMu. </a:t>
            </a:r>
          </a:p>
          <a:p>
            <a:pPr marL="152400" indent="0" algn="l">
              <a:spcAft>
                <a:spcPts val="1200"/>
              </a:spcAft>
            </a:pPr>
            <a:endParaRPr lang="fi-FI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75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85060" y="1041990"/>
            <a:ext cx="8920716" cy="4101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KepadaMu kami mohon dengan keluh kesah di lembah kedukaan ini.</a:t>
            </a:r>
          </a:p>
          <a:p>
            <a:pPr marL="152400" indent="0" algn="l">
              <a:spcAft>
                <a:spcPts val="1200"/>
              </a:spcAft>
            </a:pPr>
            <a:endParaRPr lang="fi-FI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50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85060" y="542260"/>
            <a:ext cx="8920716" cy="4601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Maka tunjukkanlah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 kami,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hai Pembicara kami,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Wajah-Mu yang manis.</a:t>
            </a:r>
          </a:p>
        </p:txBody>
      </p:sp>
    </p:spTree>
    <p:extLst>
      <p:ext uri="{BB962C8B-B14F-4D97-AF65-F5344CB8AC3E}">
        <p14:creationId xmlns:p14="http://schemas.microsoft.com/office/powerpoint/2010/main" val="393103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85060" y="233916"/>
            <a:ext cx="8920716" cy="4909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sesudah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pembuangan ini,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tunjukkanlah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 kami, Yesus buah tubuhMu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terpuji.</a:t>
            </a:r>
            <a:endParaRPr lang="fi-FI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3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85060" y="563526"/>
            <a:ext cx="8920716" cy="4579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Maria,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Perawan yang murah hati.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Penuh kasih sayang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manis.</a:t>
            </a:r>
          </a:p>
          <a:p>
            <a:pPr marL="152400" indent="0" algn="l">
              <a:spcAft>
                <a:spcPts val="1200"/>
              </a:spcAft>
            </a:pPr>
            <a:endParaRPr lang="fi-FI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43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40241" y="563527"/>
            <a:ext cx="8920716" cy="4579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 : Doakanlah kami, ya,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Santa Bunda Allah.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 : Supaya kami dapat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menikmati janji Kristus.</a:t>
            </a:r>
            <a:endParaRPr lang="fi-FI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13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0" y="1"/>
            <a:ext cx="9260957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  : Marilah kita berdoa...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 : Amin.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  : Hati Yesus Yang Maha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Kudus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 : Kasihanilah kami.</a:t>
            </a:r>
            <a:endParaRPr lang="fi-FI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2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0" y="1"/>
            <a:ext cx="9260957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  : Hati Maria yang tak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bercela.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 : Doakanlah kami.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  : Santo Yosef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 : Doakanlah kami.</a:t>
            </a:r>
            <a:endParaRPr lang="fi-FI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75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0" y="-95693"/>
            <a:ext cx="9260957" cy="523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  : Santo Yohanes,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pengarang Injil.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 : Doakanlah kami.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  : Santo Luis Marie de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Monfort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 : Doakanlah kami.</a:t>
            </a:r>
            <a:endParaRPr lang="fi-FI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57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63122" y="1148316"/>
            <a:ext cx="8389088" cy="380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Wahai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Saudara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ID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siapkanlah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diri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Mari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menghadap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Allahmu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240310" y="-106325"/>
            <a:ext cx="8634713" cy="1172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400" dirty="0" smtClean="0">
                <a:solidFill>
                  <a:schemeClr val="accent4"/>
                </a:solidFill>
              </a:rPr>
              <a:t>WAHAI SAUDARA</a:t>
            </a:r>
            <a:endParaRPr lang="en-US" sz="4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6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" y="797442"/>
            <a:ext cx="8644270" cy="434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Aku adalah milikmu, </a:t>
            </a:r>
          </a:p>
          <a:p>
            <a:pPr marL="152400" indent="0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Ratu dan Bundaku, </a:t>
            </a:r>
          </a:p>
          <a:p>
            <a:pPr marL="152400" indent="0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segala milikku </a:t>
            </a:r>
          </a:p>
          <a:p>
            <a:pPr marL="152400" indent="0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adalah milikmu</a:t>
            </a:r>
            <a:endParaRPr lang="fi-FI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57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44549" y="606055"/>
            <a:ext cx="8240232" cy="4537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Antifona bersama-sama :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i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Siapakah Puteri itu yang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i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datang sebagai fajar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i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menyingsing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kemerah-merahan,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endParaRPr lang="fi-FI" sz="4400" i="1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10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97713" y="637953"/>
            <a:ext cx="8229600" cy="450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i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indah penaka bulan,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i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gemerlap laksana surya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i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dahsyat bagaikan bala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i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tentara yang siap sedia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b</a:t>
            </a:r>
            <a:r>
              <a:rPr lang="fi-FI" sz="4400" i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ertempur?</a:t>
            </a:r>
            <a:endParaRPr lang="fi-FI" sz="4400" i="1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26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97713" y="489098"/>
            <a:ext cx="8229600" cy="465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 : Aku mengagungkan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U: Hatiku bersuka ria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karena Allah,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penyelamatku</a:t>
            </a:r>
            <a:endParaRPr lang="fi-FI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97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0" y="148856"/>
            <a:ext cx="8920716" cy="4994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 : Sebab Ia ....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U: Sebab perbuatan besar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dikerjakan bagiku oleh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Maha Kuasa;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kuduslah namaNya</a:t>
            </a:r>
            <a:endParaRPr lang="fi-FI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01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97713" y="287080"/>
            <a:ext cx="8229600" cy="485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 : Kasih sayangnya...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 : Perkasalah perbuatan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tanganNya; dicerai-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beraikannya orang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angkuh hatinya.</a:t>
            </a:r>
            <a:endParaRPr lang="fi-FI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97713" y="0"/>
            <a:ext cx="8229600" cy="5143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 : Orang yang...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 :Orang lapar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dikenyangkanNya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 kebaikan;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orang kaya diusirNya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 tangan kosong.</a:t>
            </a:r>
            <a:endParaRPr lang="fi-FI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45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97713" y="0"/>
            <a:ext cx="8229600" cy="5143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  : Menurut janjiNya...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 : Demi kasih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sayangNya kepada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Abraham serta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keturunannya untuk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selama-lamanya.</a:t>
            </a:r>
            <a:endParaRPr lang="fi-FI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44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97713" y="0"/>
            <a:ext cx="8229600" cy="5143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  : Kemuliaan...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 : Seperti pada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permulaan, sekarang,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selalu, dan sepanjang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segala abad. Amin.</a:t>
            </a:r>
            <a:endParaRPr lang="fi-FI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26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44549" y="606055"/>
            <a:ext cx="8240232" cy="4537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Antifona bersama-sama :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i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Siapakah Puteri itu yang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i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datang sebagai fajar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i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menyingsing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kemerah-merahan,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endParaRPr lang="fi-FI" sz="4400" i="1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55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82906" y="779287"/>
            <a:ext cx="8345346" cy="3633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Mari,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Saudara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satukanlah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hati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dalam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kurban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Tuhanmu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19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97713" y="637953"/>
            <a:ext cx="8229600" cy="450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i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indah penaka bulan,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i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gemerlap laksana surya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d</a:t>
            </a:r>
            <a:r>
              <a:rPr lang="fi-FI" sz="4400" i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ahsyat bagaikan bala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i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tentara yang siap sedia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b</a:t>
            </a:r>
            <a:r>
              <a:rPr lang="fi-FI" sz="4400" i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ertempur?</a:t>
            </a:r>
            <a:endParaRPr lang="fi-FI" sz="4400" i="1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06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97713" y="318976"/>
            <a:ext cx="8229600" cy="482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  : Ya Maria...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 : Doakanlah kami yang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berlindung kepadamu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 : Marilah kita berdoa...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 : Amin.</a:t>
            </a:r>
            <a:endParaRPr lang="fi-FI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42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65816" y="733646"/>
            <a:ext cx="8229600" cy="440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  : Bunda Tuhan...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 : Doakanlah kami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  : Malaekat Agung...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 :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Doakanlah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endParaRPr lang="fi-FI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5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65816" y="446566"/>
            <a:ext cx="8229600" cy="469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  : Seluruh balatentara...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: Doakanlah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  : Santo Yohanes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Pemandi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 : Doakanlah kami</a:t>
            </a:r>
            <a:endParaRPr lang="fi-FI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04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65816" y="446566"/>
            <a:ext cx="8229600" cy="469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  : Santo Petrus dan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Paulus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: Doakanlah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84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65815" y="74428"/>
            <a:ext cx="8623003" cy="5069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 : Marilah kita berdoa :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: Ya Tuhan,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berikanlah kepada kami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mengabdi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bawah panji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Santa Maria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74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020726" y="446565"/>
            <a:ext cx="8123274" cy="469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iman sepenuhnya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terhadapMu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an kepercayaan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 Sang Puteri </a:t>
            </a:r>
          </a:p>
        </p:txBody>
      </p:sp>
    </p:spTree>
    <p:extLst>
      <p:ext uri="{BB962C8B-B14F-4D97-AF65-F5344CB8AC3E}">
        <p14:creationId xmlns:p14="http://schemas.microsoft.com/office/powerpoint/2010/main" val="204142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808074" y="446566"/>
            <a:ext cx="8080744" cy="469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Hingga kami dapat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mengalahkan dunia.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Berilah kami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kepercayaan teguh</a:t>
            </a:r>
          </a:p>
        </p:txBody>
      </p:sp>
    </p:spTree>
    <p:extLst>
      <p:ext uri="{BB962C8B-B14F-4D97-AF65-F5344CB8AC3E}">
        <p14:creationId xmlns:p14="http://schemas.microsoft.com/office/powerpoint/2010/main" val="307560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584791" y="478465"/>
            <a:ext cx="8304027" cy="4665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Terdorong karena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kecintaan, sehingga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 dapat melaksanakan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semua pekerjaan</a:t>
            </a:r>
          </a:p>
        </p:txBody>
      </p:sp>
    </p:spTree>
    <p:extLst>
      <p:ext uri="{BB962C8B-B14F-4D97-AF65-F5344CB8AC3E}">
        <p14:creationId xmlns:p14="http://schemas.microsoft.com/office/powerpoint/2010/main" val="407386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584791" y="478465"/>
            <a:ext cx="8304027" cy="4665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Karena cinta sejati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kepadaMu dan di dalam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sesama kami selalu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melihat Tuhan dan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mengabdi Tuhan</a:t>
            </a:r>
          </a:p>
        </p:txBody>
      </p:sp>
    </p:spTree>
    <p:extLst>
      <p:ext uri="{BB962C8B-B14F-4D97-AF65-F5344CB8AC3E}">
        <p14:creationId xmlns:p14="http://schemas.microsoft.com/office/powerpoint/2010/main" val="53692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55181" y="580365"/>
            <a:ext cx="8399721" cy="4183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s-E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Kita</a:t>
            </a: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s-E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pendosa</a:t>
            </a: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yang </a:t>
            </a:r>
          </a:p>
          <a:p>
            <a:pPr marL="152400" indent="0" algn="l">
              <a:spcAft>
                <a:spcPts val="1200"/>
              </a:spcAft>
            </a:pPr>
            <a:r>
              <a:rPr lang="es-E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diundang</a:t>
            </a: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s-E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pesta</a:t>
            </a: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s-E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memuliakan</a:t>
            </a: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s-E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</a:t>
            </a: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s-E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Bapa</a:t>
            </a: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s-E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kita</a:t>
            </a: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s-E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3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584791" y="584791"/>
            <a:ext cx="8304027" cy="4558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Berilah kami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kepercayaan yang kokoh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bagaikan batu karang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tempat kami berdiri</a:t>
            </a:r>
          </a:p>
        </p:txBody>
      </p:sp>
    </p:spTree>
    <p:extLst>
      <p:ext uri="{BB962C8B-B14F-4D97-AF65-F5344CB8AC3E}">
        <p14:creationId xmlns:p14="http://schemas.microsoft.com/office/powerpoint/2010/main" val="403921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584791" y="435935"/>
            <a:ext cx="8304027" cy="4707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tenang dan hati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teguh menghadapi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kesusahan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kesukaran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kekecewaan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hidup,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endParaRPr lang="fi-FI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39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584791" y="233916"/>
            <a:ext cx="8304027" cy="490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kepercayaan yang berani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hingga kami tidak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ragu-ragu sanggup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melaksanakan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pekerjaan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luhur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untuk Tuhan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63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584791" y="584791"/>
            <a:ext cx="8304027" cy="4558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untuk keselamatan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jiwa-jiwa kepercayaan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menjadi tugu api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bagi Legio kami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76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584791" y="425302"/>
            <a:ext cx="8304027" cy="471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memimpin kami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bersatu untuk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menyalakan api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cinta kasih Tuhan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mana-mana</a:t>
            </a:r>
          </a:p>
        </p:txBody>
      </p:sp>
    </p:spTree>
    <p:extLst>
      <p:ext uri="{BB962C8B-B14F-4D97-AF65-F5344CB8AC3E}">
        <p14:creationId xmlns:p14="http://schemas.microsoft.com/office/powerpoint/2010/main" val="41066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584791" y="425302"/>
            <a:ext cx="8304027" cy="471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Untuk menyinari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mereka yang ada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dalam kegelapan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bayangan maut</a:t>
            </a:r>
          </a:p>
        </p:txBody>
      </p:sp>
    </p:spTree>
    <p:extLst>
      <p:ext uri="{BB962C8B-B14F-4D97-AF65-F5344CB8AC3E}">
        <p14:creationId xmlns:p14="http://schemas.microsoft.com/office/powerpoint/2010/main" val="116204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584791" y="425302"/>
            <a:ext cx="8304027" cy="471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Untuk mengobarkan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mereka yang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telah padam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semangatnya</a:t>
            </a:r>
          </a:p>
        </p:txBody>
      </p:sp>
    </p:spTree>
    <p:extLst>
      <p:ext uri="{BB962C8B-B14F-4D97-AF65-F5344CB8AC3E}">
        <p14:creationId xmlns:p14="http://schemas.microsoft.com/office/powerpoint/2010/main" val="421777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584791" y="425302"/>
            <a:ext cx="8304027" cy="471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Untuk membawa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kembali hidup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 mereka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telah mati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karena dosa</a:t>
            </a:r>
          </a:p>
        </p:txBody>
      </p:sp>
    </p:spTree>
    <p:extLst>
      <p:ext uri="{BB962C8B-B14F-4D97-AF65-F5344CB8AC3E}">
        <p14:creationId xmlns:p14="http://schemas.microsoft.com/office/powerpoint/2010/main" val="74549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584791" y="425302"/>
            <a:ext cx="8304027" cy="471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Kepercayaan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menuntun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langkah kami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melalui Jalan Damai</a:t>
            </a:r>
          </a:p>
        </p:txBody>
      </p:sp>
    </p:spTree>
    <p:extLst>
      <p:ext uri="{BB962C8B-B14F-4D97-AF65-F5344CB8AC3E}">
        <p14:creationId xmlns:p14="http://schemas.microsoft.com/office/powerpoint/2010/main" val="45479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531629" y="425301"/>
            <a:ext cx="8304027" cy="471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sehingga Legio kami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setelah perjuangan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hidup ini tanpa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kehilangan seorang pun</a:t>
            </a:r>
          </a:p>
        </p:txBody>
      </p:sp>
    </p:spTree>
    <p:extLst>
      <p:ext uri="{BB962C8B-B14F-4D97-AF65-F5344CB8AC3E}">
        <p14:creationId xmlns:p14="http://schemas.microsoft.com/office/powerpoint/2010/main" val="48651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65948" y="577269"/>
            <a:ext cx="8548442" cy="4037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Marilah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menghadap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Allahmu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dalam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kurban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ID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Tuhanmu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5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531629" y="425301"/>
            <a:ext cx="8304027" cy="471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Berkumpul kembali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dalam kerajaan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keluhuranMu.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</a:p>
        </p:txBody>
      </p:sp>
    </p:spTree>
    <p:extLst>
      <p:ext uri="{BB962C8B-B14F-4D97-AF65-F5344CB8AC3E}">
        <p14:creationId xmlns:p14="http://schemas.microsoft.com/office/powerpoint/2010/main" val="113596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57202" y="425301"/>
            <a:ext cx="8304027" cy="471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 : Moga-moga ...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 : Amin.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†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4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2062716" y="257172"/>
            <a:ext cx="494414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>
              <a:buClr>
                <a:srgbClr val="7FBB8F"/>
              </a:buClr>
            </a:pPr>
            <a:r>
              <a:rPr lang="en-US" sz="4000" dirty="0" err="1" smtClean="0">
                <a:solidFill>
                  <a:srgbClr val="FFFFFF"/>
                </a:solidFill>
              </a:rPr>
              <a:t>Pernyataan</a:t>
            </a:r>
            <a:r>
              <a:rPr lang="en-US" sz="4000" dirty="0" smtClean="0">
                <a:solidFill>
                  <a:srgbClr val="FFFFFF"/>
                </a:solidFill>
              </a:rPr>
              <a:t> </a:t>
            </a:r>
            <a:r>
              <a:rPr lang="en-US" sz="4000" dirty="0" err="1" smtClean="0">
                <a:solidFill>
                  <a:srgbClr val="FFFFFF"/>
                </a:solidFill>
              </a:rPr>
              <a:t>Tobat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65815" y="1061523"/>
            <a:ext cx="8229600" cy="359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Saya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mengaku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kepada</a:t>
            </a:r>
            <a:endParaRPr lang="en-US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</a:rPr>
              <a:t>Allah Yang </a:t>
            </a:r>
            <a:r>
              <a:rPr lang="en-US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Maha</a:t>
            </a:r>
            <a:r>
              <a:rPr lang="en-US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Kuasa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Dan </a:t>
            </a:r>
            <a:r>
              <a:rPr lang="en-US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kepada</a:t>
            </a:r>
            <a:r>
              <a:rPr lang="en-US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S</a:t>
            </a:r>
            <a:r>
              <a:rPr lang="en-US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audara</a:t>
            </a:r>
            <a:r>
              <a:rPr lang="en-US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sekalian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13471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765544"/>
            <a:ext cx="8697432" cy="3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rgbClr val="FFFFFF"/>
                </a:solidFill>
                <a:latin typeface="Arial Black" panose="020B0A04020102020204" pitchFamily="34" charset="0"/>
              </a:rPr>
              <a:t>bahwa saya telah </a:t>
            </a:r>
            <a:r>
              <a:rPr lang="fi-FI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berdosa</a:t>
            </a:r>
            <a:r>
              <a:rPr lang="fi-FI" sz="4400" dirty="0">
                <a:solidFill>
                  <a:srgbClr val="FFFFFF"/>
                </a:solidFill>
                <a:latin typeface="Arial Black" panose="020B0A04020102020204" pitchFamily="34" charset="0"/>
              </a:rPr>
              <a:t>, </a:t>
            </a:r>
            <a:endParaRPr lang="fi-FI" sz="4400" dirty="0" smtClean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dengan pikiran dan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perkataan, dengan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perbuatan dan </a:t>
            </a:r>
            <a:r>
              <a:rPr lang="fi-FI" sz="4400" dirty="0">
                <a:solidFill>
                  <a:srgbClr val="FFFFFF"/>
                </a:solidFill>
                <a:latin typeface="Arial Black" panose="020B0A04020102020204" pitchFamily="34" charset="0"/>
              </a:rPr>
              <a:t>kelalaian.</a:t>
            </a:r>
          </a:p>
        </p:txBody>
      </p:sp>
    </p:spTree>
    <p:extLst>
      <p:ext uri="{BB962C8B-B14F-4D97-AF65-F5344CB8AC3E}">
        <p14:creationId xmlns:p14="http://schemas.microsoft.com/office/powerpoint/2010/main" val="122063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59489" y="627320"/>
            <a:ext cx="8984511" cy="3922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rgbClr val="FFFFFF"/>
                </a:solidFill>
                <a:latin typeface="Arial Black" panose="020B0A04020102020204" pitchFamily="34" charset="0"/>
              </a:rPr>
              <a:t>Saya berdosa, </a:t>
            </a:r>
            <a:endParaRPr lang="fi-FI" sz="4400" dirty="0" smtClean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saya </a:t>
            </a:r>
            <a:r>
              <a:rPr lang="fi-FI" sz="4400" dirty="0">
                <a:solidFill>
                  <a:srgbClr val="FFFFFF"/>
                </a:solidFill>
                <a:latin typeface="Arial Black" panose="020B0A04020102020204" pitchFamily="34" charset="0"/>
              </a:rPr>
              <a:t>berdosa,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rgbClr val="FFFFFF"/>
                </a:solidFill>
                <a:latin typeface="Arial Black" panose="020B0A04020102020204" pitchFamily="34" charset="0"/>
              </a:rPr>
              <a:t>saya sungguh berdosa.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Oleh </a:t>
            </a:r>
            <a:r>
              <a:rPr lang="fi-FI" sz="4400" dirty="0">
                <a:solidFill>
                  <a:srgbClr val="FFFFFF"/>
                </a:solidFill>
                <a:latin typeface="Arial Black" panose="020B0A04020102020204" pitchFamily="34" charset="0"/>
              </a:rPr>
              <a:t>sebab itu </a:t>
            </a:r>
            <a:r>
              <a:rPr lang="fi-FI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saya </a:t>
            </a:r>
            <a:r>
              <a:rPr lang="fi-FI" sz="4400" dirty="0">
                <a:solidFill>
                  <a:srgbClr val="FFFFFF"/>
                </a:solidFill>
                <a:latin typeface="Arial Black" panose="020B0A04020102020204" pitchFamily="34" charset="0"/>
              </a:rPr>
              <a:t>mohon, </a:t>
            </a:r>
          </a:p>
        </p:txBody>
      </p:sp>
    </p:spTree>
    <p:extLst>
      <p:ext uri="{BB962C8B-B14F-4D97-AF65-F5344CB8AC3E}">
        <p14:creationId xmlns:p14="http://schemas.microsoft.com/office/powerpoint/2010/main" val="391838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44549" y="223285"/>
            <a:ext cx="8899451" cy="422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Kepada Santa </a:t>
            </a:r>
            <a:r>
              <a:rPr lang="fi-FI" sz="4400" dirty="0">
                <a:solidFill>
                  <a:srgbClr val="FFFFFF"/>
                </a:solidFill>
                <a:latin typeface="Arial Black" panose="020B0A04020102020204" pitchFamily="34" charset="0"/>
              </a:rPr>
              <a:t>Perawan </a:t>
            </a:r>
            <a:endParaRPr lang="fi-FI" sz="4400" dirty="0" smtClean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Maria, kepada </a:t>
            </a:r>
            <a:r>
              <a:rPr lang="fi-FI" sz="4400" dirty="0">
                <a:solidFill>
                  <a:srgbClr val="FFFFFF"/>
                </a:solidFill>
                <a:latin typeface="Arial Black" panose="020B0A04020102020204" pitchFamily="34" charset="0"/>
              </a:rPr>
              <a:t>para </a:t>
            </a:r>
            <a:endParaRPr lang="fi-FI" sz="4400" dirty="0" smtClean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malaikat dan </a:t>
            </a:r>
            <a:r>
              <a:rPr lang="fi-FI" sz="4400" dirty="0">
                <a:solidFill>
                  <a:srgbClr val="FFFFFF"/>
                </a:solidFill>
                <a:latin typeface="Arial Black" panose="020B0A04020102020204" pitchFamily="34" charset="0"/>
              </a:rPr>
              <a:t>orang kudus, </a:t>
            </a:r>
            <a:endParaRPr lang="fi-FI" sz="4400" dirty="0" smtClean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dan kepada saudara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sekalian,</a:t>
            </a:r>
            <a:endParaRPr lang="fi-FI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fi-FI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03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457200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rgbClr val="FFFFFF"/>
                </a:solidFill>
                <a:latin typeface="Arial Black" panose="020B0A04020102020204" pitchFamily="34" charset="0"/>
              </a:rPr>
              <a:t>supaya mendoakan saya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rgbClr val="FFFFFF"/>
                </a:solidFill>
                <a:latin typeface="Arial Black" panose="020B0A04020102020204" pitchFamily="34" charset="0"/>
              </a:rPr>
              <a:t>pada Allah, Tuhan kita.</a:t>
            </a:r>
          </a:p>
        </p:txBody>
      </p:sp>
    </p:spTree>
    <p:extLst>
      <p:ext uri="{BB962C8B-B14F-4D97-AF65-F5344CB8AC3E}">
        <p14:creationId xmlns:p14="http://schemas.microsoft.com/office/powerpoint/2010/main" val="174105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1382233" y="416660"/>
            <a:ext cx="6251944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Tuhan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Kasihanilah</a:t>
            </a:r>
            <a:r>
              <a:rPr lang="en-US" sz="4000" dirty="0" smtClean="0">
                <a:solidFill>
                  <a:schemeClr val="accent4"/>
                </a:solidFill>
              </a:rPr>
              <a:t> Kami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95693" y="1658679"/>
            <a:ext cx="8835656" cy="274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13167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0" y="1348602"/>
            <a:ext cx="8941981" cy="3467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254125" indent="-1101725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: Kristus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</a:p>
          <a:p>
            <a:pPr marL="1254125" indent="-1101725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: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6154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95693" y="1658679"/>
            <a:ext cx="8835656" cy="274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30927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2062716" y="257172"/>
            <a:ext cx="494414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smtClean="0">
                <a:solidFill>
                  <a:schemeClr val="accent4"/>
                </a:solidFill>
              </a:rPr>
              <a:t>DOA PEMBUKAAN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65814" y="1061523"/>
            <a:ext cx="8612371" cy="359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†</a:t>
            </a:r>
          </a:p>
          <a:p>
            <a:pPr marL="152400" indent="0" algn="l">
              <a:spcAft>
                <a:spcPts val="1200"/>
              </a:spcAft>
            </a:pP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 :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Datanglah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Kudus…</a:t>
            </a:r>
          </a:p>
          <a:p>
            <a:pPr marL="85725" indent="0" algn="l">
              <a:spcAft>
                <a:spcPts val="1200"/>
              </a:spcAft>
            </a:pP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U: Dan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akan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85725" indent="0" algn="l">
              <a:spcAft>
                <a:spcPts val="1200"/>
              </a:spcAft>
            </a:pP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membaharui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muka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bumi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01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415747" y="366459"/>
            <a:ext cx="82296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3600" dirty="0" err="1" smtClean="0">
                <a:solidFill>
                  <a:schemeClr val="accent4"/>
                </a:solidFill>
              </a:rPr>
              <a:t>Reffren</a:t>
            </a:r>
            <a:r>
              <a:rPr lang="en-US" sz="3600" dirty="0" smtClean="0">
                <a:solidFill>
                  <a:schemeClr val="accent4"/>
                </a:solidFill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</a:rPr>
              <a:t>Mazmur</a:t>
            </a:r>
            <a:r>
              <a:rPr lang="en-US" sz="3600" dirty="0" smtClean="0">
                <a:solidFill>
                  <a:schemeClr val="accent4"/>
                </a:solidFill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</a:rPr>
              <a:t>Tanggapan</a:t>
            </a:r>
            <a:endParaRPr lang="en-US" sz="36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00941" y="1403498"/>
            <a:ext cx="8502818" cy="305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Pada hari ini, kalau kamu mendengar suara-Nya, janganlah bertegar hati.</a:t>
            </a:r>
            <a:endParaRPr lang="fi-FI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5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Terpujilah Kristus Tuhan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81015" y="1828800"/>
            <a:ext cx="8208333" cy="2360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Terpujilah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Tuhan, </a:t>
            </a:r>
          </a:p>
          <a:p>
            <a:pPr marL="152400" indent="0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Raja mulia dan kekal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3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Syahadat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Aku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percaya akan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Bapa yang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Maha Kuasa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pencipta langit dan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bumi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63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Yesus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Putra-Nya yang tunggal,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kita</a:t>
            </a:r>
          </a:p>
        </p:txBody>
      </p:sp>
    </p:spTree>
    <p:extLst>
      <p:ext uri="{BB962C8B-B14F-4D97-AF65-F5344CB8AC3E}">
        <p14:creationId xmlns:p14="http://schemas.microsoft.com/office/powerpoint/2010/main" val="51959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Yang dikandung </a:t>
            </a:r>
            <a:endParaRPr lang="fi-FI" sz="4400" i="1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i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dari Roh </a:t>
            </a:r>
            <a:r>
              <a:rPr lang="fi-FI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Kudus,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dilahirkan </a:t>
            </a:r>
            <a:r>
              <a:rPr lang="fi-FI" sz="4400" i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Perawan </a:t>
            </a:r>
            <a:r>
              <a:rPr lang="fi-FI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Maria.</a:t>
            </a:r>
          </a:p>
        </p:txBody>
      </p:sp>
    </p:spTree>
    <p:extLst>
      <p:ext uri="{BB962C8B-B14F-4D97-AF65-F5344CB8AC3E}">
        <p14:creationId xmlns:p14="http://schemas.microsoft.com/office/powerpoint/2010/main" val="18123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80753" y="435935"/>
            <a:ext cx="8825023" cy="4306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Yang menderita sengsara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dalam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pemerintahan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Ponsius Pilatus,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disalibkan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wafat dan dimakamkan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647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12651" y="808074"/>
            <a:ext cx="8793125" cy="361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turun ke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tempat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penantian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pada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hari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ketiga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bangkit dari antara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orang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mati.</a:t>
            </a:r>
          </a:p>
        </p:txBody>
      </p:sp>
    </p:spTree>
    <p:extLst>
      <p:ext uri="{BB962C8B-B14F-4D97-AF65-F5344CB8AC3E}">
        <p14:creationId xmlns:p14="http://schemas.microsoft.com/office/powerpoint/2010/main" val="42631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584790"/>
            <a:ext cx="8697432" cy="379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Yang naik ke surga,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duduk di sebelah kanan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Bapa yang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Maha Kuasa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216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Dari situ Ia kan datang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mengadili orang hidup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dan yang mati.</a:t>
            </a:r>
          </a:p>
        </p:txBody>
      </p:sp>
    </p:spTree>
    <p:extLst>
      <p:ext uri="{BB962C8B-B14F-4D97-AF65-F5344CB8AC3E}">
        <p14:creationId xmlns:p14="http://schemas.microsoft.com/office/powerpoint/2010/main" val="24754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616688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Aku percaya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Roh Kudus, Gereja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Katolik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persekutuan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Para Kudus,</a:t>
            </a:r>
          </a:p>
        </p:txBody>
      </p:sp>
    </p:spTree>
    <p:extLst>
      <p:ext uri="{BB962C8B-B14F-4D97-AF65-F5344CB8AC3E}">
        <p14:creationId xmlns:p14="http://schemas.microsoft.com/office/powerpoint/2010/main" val="186398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0" y="0"/>
            <a:ext cx="9144000" cy="467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: Marilah berdoa ...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U: Amin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: Tuhan bukalah bibirku.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U: Dan mulutku akan 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mewartakan kemuliaanMu</a:t>
            </a:r>
          </a:p>
        </p:txBody>
      </p:sp>
    </p:spTree>
    <p:extLst>
      <p:ext uri="{BB962C8B-B14F-4D97-AF65-F5344CB8AC3E}">
        <p14:creationId xmlns:p14="http://schemas.microsoft.com/office/powerpoint/2010/main" val="329970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616688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Pengampunan dosa,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Kebangkitan badan,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Kehidupan kekal.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  <a:endParaRPr lang="fi-FI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37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03740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SAJIAN ROTI ANGGUR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08346" y="1099611"/>
            <a:ext cx="9069571" cy="3695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Sajian roti anggur,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Bapa trimalah,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jadikan Tubuh Kristus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Darah Suci-Nya,</a:t>
            </a:r>
          </a:p>
        </p:txBody>
      </p:sp>
    </p:spTree>
    <p:extLst>
      <p:ext uri="{BB962C8B-B14F-4D97-AF65-F5344CB8AC3E}">
        <p14:creationId xmlns:p14="http://schemas.microsoft.com/office/powerpoint/2010/main" val="12278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50876" y="669851"/>
            <a:ext cx="8910082" cy="2635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taat sampai mati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demi manusia;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derita, dosa kami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dihapus oleh-Nya.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1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40241" y="489098"/>
            <a:ext cx="8718697" cy="4444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Pandanglah kami Bapa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 penuh belas,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Jadikan persembahan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bersama Sang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Putra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821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1" y="606056"/>
            <a:ext cx="8517216" cy="394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Sucikan hati kami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dalam Darah-Nya; sesudah purna bakti,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surga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t’rimalah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55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5" y="161480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Kudus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41782" y="887563"/>
            <a:ext cx="8686799" cy="363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 kudus,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kuduslah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Tuhan, Allah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segala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kuasa.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Surga dan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bumi penuh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kemuliaan-Mu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7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38224" y="583058"/>
            <a:ext cx="9144000" cy="365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Terpujilah Engkau di Surga.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Diberkatilah yang datang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nama Tuhan.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Terpujilah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 di Surga.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Anak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Domba</a:t>
            </a:r>
            <a:r>
              <a:rPr lang="en-US" sz="4000" dirty="0" smtClean="0">
                <a:solidFill>
                  <a:schemeClr val="accent4"/>
                </a:solidFill>
              </a:rPr>
              <a:t> Allah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menghapus dosa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dunia, kasihanilah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kami.</a:t>
            </a:r>
          </a:p>
        </p:txBody>
      </p:sp>
    </p:spTree>
    <p:extLst>
      <p:ext uri="{BB962C8B-B14F-4D97-AF65-F5344CB8AC3E}">
        <p14:creationId xmlns:p14="http://schemas.microsoft.com/office/powerpoint/2010/main" val="26822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menghapus dosa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dunia, kasihanilah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kami.</a:t>
            </a:r>
          </a:p>
        </p:txBody>
      </p:sp>
    </p:spTree>
    <p:extLst>
      <p:ext uri="{BB962C8B-B14F-4D97-AF65-F5344CB8AC3E}">
        <p14:creationId xmlns:p14="http://schemas.microsoft.com/office/powerpoint/2010/main" val="2398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82773" y="1242276"/>
            <a:ext cx="860173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menghapus dosa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dunia, berilah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kami damai.</a:t>
            </a:r>
          </a:p>
        </p:txBody>
      </p:sp>
    </p:spTree>
    <p:extLst>
      <p:ext uri="{BB962C8B-B14F-4D97-AF65-F5344CB8AC3E}">
        <p14:creationId xmlns:p14="http://schemas.microsoft.com/office/powerpoint/2010/main" val="35438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59489" y="372140"/>
            <a:ext cx="8984511" cy="4177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 :  Tuhan, sudilah datang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menolong aku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 : Tuhan, tolonglah daku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dengan segera</a:t>
            </a:r>
          </a:p>
        </p:txBody>
      </p:sp>
    </p:spTree>
    <p:extLst>
      <p:ext uri="{BB962C8B-B14F-4D97-AF65-F5344CB8AC3E}">
        <p14:creationId xmlns:p14="http://schemas.microsoft.com/office/powerpoint/2010/main" val="216543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340243" y="257442"/>
            <a:ext cx="844225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DENGARKANLAH MARIA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584791" y="1097997"/>
            <a:ext cx="7612911" cy="362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Dengarkanlah, Maria,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terima salamku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 pujian syukur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serta nyanyianku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00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06056" y="797442"/>
            <a:ext cx="7623544" cy="407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Terpilihlah engkau,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Terpanggilah engkau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Menjadi bunda Yesus,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Sang Juru S’lamatku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04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701749" y="828010"/>
            <a:ext cx="6985591" cy="3882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 sebulat hati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Kau t’rima tugasmu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Menjadi bunda Yesus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Sang Juru S’lamatku</a:t>
            </a:r>
          </a:p>
        </p:txBody>
      </p:sp>
    </p:spTree>
    <p:extLst>
      <p:ext uri="{BB962C8B-B14F-4D97-AF65-F5344CB8AC3E}">
        <p14:creationId xmlns:p14="http://schemas.microsoft.com/office/powerpoint/2010/main" val="128191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584790" y="595423"/>
            <a:ext cx="6719777" cy="454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Terpujilah engkau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s’luruh 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 tetap setia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Selama hidupmu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55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59220" y="730263"/>
            <a:ext cx="7666074" cy="376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Kuasa Roh yang kudus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ada padamu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Menjadikan kau bunda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Peny’lamat dunia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6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744279" y="478465"/>
            <a:ext cx="7772399" cy="4550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Doakan anakmu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 penuh belas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Engkaulah bunda mulia,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penuh kasih mesra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93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552893" y="712381"/>
            <a:ext cx="7836195" cy="3831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Engkaulah bunda Tuhan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juga bundaku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Sebagai hamba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 teladanku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84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701748" y="499729"/>
            <a:ext cx="6964326" cy="430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Imanmu nan teguh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 ikuti penuh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Hanyalah bagi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Seluruh hidupku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84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159488" y="214642"/>
            <a:ext cx="8730496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MARILAH, PARA LASKAR MARIA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33916" y="882503"/>
            <a:ext cx="8656068" cy="4260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Marilah, para laskar Maria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Bersatu padu dengan hati gembira,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Melangkah maju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bersama, merasul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melayani Gereja</a:t>
            </a:r>
          </a:p>
          <a:p>
            <a:pPr marL="152400" indent="0" algn="l">
              <a:spcAft>
                <a:spcPts val="1200"/>
              </a:spcAft>
            </a:pP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54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54016" y="574158"/>
            <a:ext cx="8889984" cy="415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Senantiasa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siap sedia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Menolong sesama manusia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Hadir saling menguduskan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Demi kemuliaan Tuhan</a:t>
            </a:r>
          </a:p>
        </p:txBody>
      </p:sp>
    </p:spTree>
    <p:extLst>
      <p:ext uri="{BB962C8B-B14F-4D97-AF65-F5344CB8AC3E}">
        <p14:creationId xmlns:p14="http://schemas.microsoft.com/office/powerpoint/2010/main" val="198397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97713" y="0"/>
            <a:ext cx="8229600" cy="5143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  : Kemuliaan...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 : Seperti pada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permulaan, sekarang,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selalu, dan sepanjang </a:t>
            </a:r>
          </a:p>
          <a:p>
            <a:pPr marL="152400" indent="0" algn="l">
              <a:lnSpc>
                <a:spcPct val="100000"/>
              </a:lnSpc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segala abad. Amin.</a:t>
            </a:r>
            <a:endParaRPr lang="fi-FI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18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54016" y="340242"/>
            <a:ext cx="8889984" cy="4391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Marilah, para laskar Maria,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Bersatu rendah hati, disiplin, setia Tunaikan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doa dan karya, ikut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teladan Bunda Maria</a:t>
            </a:r>
          </a:p>
        </p:txBody>
      </p:sp>
    </p:spTree>
    <p:extLst>
      <p:ext uri="{BB962C8B-B14F-4D97-AF65-F5344CB8AC3E}">
        <p14:creationId xmlns:p14="http://schemas.microsoft.com/office/powerpoint/2010/main" val="276562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54016" y="340242"/>
            <a:ext cx="8889984" cy="463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Mengunjungi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sedang sakit, menghibur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orang yang berduka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Hadir saling mengasihi seturut semangat bunda</a:t>
            </a:r>
          </a:p>
        </p:txBody>
      </p:sp>
    </p:spTree>
    <p:extLst>
      <p:ext uri="{BB962C8B-B14F-4D97-AF65-F5344CB8AC3E}">
        <p14:creationId xmlns:p14="http://schemas.microsoft.com/office/powerpoint/2010/main" val="312892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63660" y="340241"/>
            <a:ext cx="8954768" cy="4476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Coda :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Bersatu dan bergembiralah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Berdoa dan berkarya,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Disiplin, setialah !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Hidup Legio Mariae !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55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1137</Words>
  <Application>Microsoft Office PowerPoint</Application>
  <PresentationFormat>On-screen Show (16:9)</PresentationFormat>
  <Paragraphs>376</Paragraphs>
  <Slides>92</Slides>
  <Notes>92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1" baseType="lpstr">
      <vt:lpstr>Black Han Sans</vt:lpstr>
      <vt:lpstr>Berlin Sans FB Demi</vt:lpstr>
      <vt:lpstr>Comfortaa Regular</vt:lpstr>
      <vt:lpstr>Fredoka One</vt:lpstr>
      <vt:lpstr>Holtwood One SC</vt:lpstr>
      <vt:lpstr>Arial</vt:lpstr>
      <vt:lpstr>Comfortaa</vt:lpstr>
      <vt:lpstr>Arial Black</vt:lpstr>
      <vt:lpstr>Homemade Xmas Decoration</vt:lpstr>
      <vt:lpstr>Misa Acies ke-35 Komisium Bunda Rahmat Ilahi Bandung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 Wengi Natal</dc:title>
  <dc:creator>Asus</dc:creator>
  <cp:lastModifiedBy>Asus</cp:lastModifiedBy>
  <cp:revision>142</cp:revision>
  <dcterms:modified xsi:type="dcterms:W3CDTF">2021-03-11T03:43:20Z</dcterms:modified>
</cp:coreProperties>
</file>