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4"/>
  </p:notesMasterIdLst>
  <p:sldIdLst>
    <p:sldId id="256" r:id="rId2"/>
    <p:sldId id="275" r:id="rId3"/>
    <p:sldId id="457" r:id="rId4"/>
    <p:sldId id="458" r:id="rId5"/>
    <p:sldId id="459" r:id="rId6"/>
    <p:sldId id="482" r:id="rId7"/>
    <p:sldId id="497" r:id="rId8"/>
    <p:sldId id="294" r:id="rId9"/>
    <p:sldId id="295" r:id="rId10"/>
    <p:sldId id="473" r:id="rId11"/>
    <p:sldId id="307" r:id="rId12"/>
    <p:sldId id="39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477" r:id="rId22"/>
    <p:sldId id="460" r:id="rId23"/>
    <p:sldId id="461" r:id="rId24"/>
    <p:sldId id="498" r:id="rId25"/>
    <p:sldId id="462" r:id="rId26"/>
    <p:sldId id="499" r:id="rId27"/>
    <p:sldId id="483" r:id="rId28"/>
    <p:sldId id="323" r:id="rId29"/>
    <p:sldId id="328" r:id="rId30"/>
    <p:sldId id="329" r:id="rId31"/>
    <p:sldId id="330" r:id="rId32"/>
    <p:sldId id="331" r:id="rId33"/>
    <p:sldId id="318" r:id="rId34"/>
    <p:sldId id="444" r:id="rId35"/>
    <p:sldId id="464" r:id="rId36"/>
    <p:sldId id="484" r:id="rId37"/>
    <p:sldId id="465" r:id="rId38"/>
    <p:sldId id="474" r:id="rId39"/>
    <p:sldId id="322" r:id="rId40"/>
    <p:sldId id="486" r:id="rId41"/>
    <p:sldId id="466" r:id="rId42"/>
    <p:sldId id="480" r:id="rId43"/>
  </p:sldIdLst>
  <p:sldSz cx="9144000" cy="5143500" type="screen16x9"/>
  <p:notesSz cx="6858000" cy="9144000"/>
  <p:embeddedFontLst>
    <p:embeddedFont>
      <p:font typeface="Holtwood One SC" panose="020B0604020202020204" charset="0"/>
      <p:regular r:id="rId45"/>
    </p:embeddedFont>
    <p:embeddedFont>
      <p:font typeface="Arial Black" panose="020B0A04020102020204" pitchFamily="34" charset="0"/>
      <p:bold r:id="rId46"/>
    </p:embeddedFont>
    <p:embeddedFont>
      <p:font typeface="Baskerville Old Face" panose="02020602080505020303" pitchFamily="18" charset="0"/>
      <p:regular r:id="rId47"/>
    </p:embeddedFont>
    <p:embeddedFont>
      <p:font typeface="Comfortaa" panose="020B0604020202020204" charset="0"/>
      <p:regular r:id="rId48"/>
      <p:bold r:id="rId49"/>
    </p:embeddedFont>
    <p:embeddedFont>
      <p:font typeface="Berlin Sans FB Demi" panose="020E0802020502020306" pitchFamily="34" charset="0"/>
      <p:bold r:id="rId50"/>
    </p:embeddedFont>
    <p:embeddedFont>
      <p:font typeface="Berlin Sans FB" panose="020E0602020502020306" pitchFamily="34" charset="0"/>
      <p:regular r:id="rId51"/>
      <p:bold r:id="rId52"/>
    </p:embeddedFont>
    <p:embeddedFont>
      <p:font typeface="Fredoka One" panose="020B0604020202020204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457"/>
            <p14:sldId id="458"/>
            <p14:sldId id="459"/>
            <p14:sldId id="482"/>
            <p14:sldId id="497"/>
          </p14:sldIdLst>
        </p14:section>
        <p14:section name="Tuhan Kasihanilah Kami" id="{2D346924-5F9A-4CEB-ABCE-EAE020D0FB06}">
          <p14:sldIdLst>
            <p14:sldId id="294"/>
            <p14:sldId id="295"/>
            <p14:sldId id="473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ia" id="{28F23338-D506-4344-B7A1-55FC45123F0D}">
          <p14:sldIdLst>
            <p14:sldId id="39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477"/>
          </p14:sldIdLst>
        </p14:section>
        <p14:section name="Lagu Persembahan" id="{A771DFFF-0270-4B0B-87D3-1C62A89FC783}">
          <p14:sldIdLst>
            <p14:sldId id="460"/>
            <p14:sldId id="461"/>
            <p14:sldId id="498"/>
            <p14:sldId id="462"/>
            <p14:sldId id="499"/>
            <p14:sldId id="483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18"/>
            <p14:sldId id="444"/>
            <p14:sldId id="464"/>
            <p14:sldId id="484"/>
            <p14:sldId id="465"/>
            <p14:sldId id="474"/>
          </p14:sldIdLst>
        </p14:section>
        <p14:section name="Lagu Penutup" id="{A29E94CE-DBF3-4716-9FF7-96C4234AB8F9}">
          <p14:sldIdLst>
            <p14:sldId id="322"/>
            <p14:sldId id="486"/>
            <p14:sldId id="466"/>
            <p14:sldId id="4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826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28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633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87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53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33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92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069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431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7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44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77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407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0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349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877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628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779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425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9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1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07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208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Minggu, 14 Maret </a:t>
            </a: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5693" y="1658679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I 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	: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U 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	: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3092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415747" y="366459"/>
            <a:ext cx="82296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b="1" dirty="0" err="1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Reffren</a:t>
            </a:r>
            <a:r>
              <a:rPr lang="en-US" sz="4800" b="1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 </a:t>
            </a:r>
            <a:r>
              <a:rPr lang="en-US" sz="4800" b="1" dirty="0" err="1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Mazmur</a:t>
            </a:r>
            <a:r>
              <a:rPr lang="en-US" sz="4800" b="1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 </a:t>
            </a:r>
            <a:r>
              <a:rPr lang="en-US" sz="4800" b="1" dirty="0" err="1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Tanggapan</a:t>
            </a:r>
            <a:endParaRPr lang="en-US" sz="4800" b="1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0" y="1392865"/>
            <a:ext cx="8843059" cy="305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Biarlah lidahku melekat pada langit-langitku jika aku tidak </a:t>
            </a:r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mengingat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E</a:t>
            </a:r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ngkau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>
              <a:spcAft>
                <a:spcPts val="1200"/>
              </a:spcAft>
            </a:pPr>
            <a:endParaRPr lang="fi-FI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b="1" dirty="0" err="1">
                <a:solidFill>
                  <a:schemeClr val="accent4"/>
                </a:solidFill>
                <a:latin typeface="Baskerville Old Face" panose="02020602080505020303" pitchFamily="18" charset="0"/>
              </a:rPr>
              <a:t>Terpujilah</a:t>
            </a:r>
            <a:r>
              <a:rPr lang="en-US" sz="4800" b="1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 </a:t>
            </a:r>
            <a:r>
              <a:rPr lang="en-US" sz="4800" b="1" dirty="0" err="1">
                <a:solidFill>
                  <a:schemeClr val="accent4"/>
                </a:solidFill>
                <a:latin typeface="Baskerville Old Face" panose="02020602080505020303" pitchFamily="18" charset="0"/>
              </a:rPr>
              <a:t>Kristus</a:t>
            </a:r>
            <a:r>
              <a:rPr lang="en-US" sz="4800" b="1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 </a:t>
            </a:r>
            <a:r>
              <a:rPr lang="en-US" sz="4800" b="1" dirty="0" err="1">
                <a:solidFill>
                  <a:schemeClr val="accent4"/>
                </a:solidFill>
                <a:latin typeface="Baskerville Old Face" panose="02020602080505020303" pitchFamily="18" charset="0"/>
              </a:rPr>
              <a:t>Tuhan</a:t>
            </a:r>
            <a:endParaRPr lang="en-US" sz="4800" b="1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1015" y="1313878"/>
            <a:ext cx="8208333" cy="287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Terpujilah </a:t>
            </a:r>
            <a:r>
              <a:rPr lang="sv-SE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Kristus </a:t>
            </a:r>
            <a:r>
              <a:rPr lang="sv-SE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Tuhan, Raja mulia dan kekal. </a:t>
            </a: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627322" y="395396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b="1" dirty="0" err="1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Syahadat</a:t>
            </a:r>
            <a:endParaRPr lang="en-US" sz="4800" b="1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Aku </a:t>
            </a:r>
            <a:r>
              <a:rPr lang="sv-SE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percaya akan </a:t>
            </a:r>
            <a:r>
              <a:rPr lang="sv-SE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Bapa yang </a:t>
            </a:r>
            <a:r>
              <a:rPr lang="sv-SE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Maha Kuasa</a:t>
            </a:r>
            <a:r>
              <a:rPr lang="sv-SE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pencipta langit dan </a:t>
            </a:r>
            <a:r>
              <a:rPr lang="sv-SE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bumi</a:t>
            </a:r>
            <a:endParaRPr lang="sv-SE" sz="54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dan 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akan Yesus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800" i="1" dirty="0">
                <a:solidFill>
                  <a:schemeClr val="accent4"/>
                </a:solidFill>
                <a:latin typeface="Berlin Sans FB" panose="020E0602020502020306" pitchFamily="34" charset="0"/>
              </a:rPr>
              <a:t>Yang dikandung </a:t>
            </a:r>
            <a:endParaRPr lang="fi-FI" sz="4800" i="1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800" i="1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dari Roh </a:t>
            </a:r>
            <a:r>
              <a:rPr lang="fi-FI" sz="4800" i="1" dirty="0">
                <a:solidFill>
                  <a:schemeClr val="accent4"/>
                </a:solidFill>
                <a:latin typeface="Berlin Sans FB" panose="020E0602020502020306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800" i="1" dirty="0">
                <a:solidFill>
                  <a:schemeClr val="accent4"/>
                </a:solidFill>
                <a:latin typeface="Berlin Sans FB" panose="020E0602020502020306" pitchFamily="34" charset="0"/>
              </a:rPr>
              <a:t>dilahirkan </a:t>
            </a:r>
            <a:r>
              <a:rPr lang="fi-FI" sz="4800" i="1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oleh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800" i="1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Perawan </a:t>
            </a:r>
            <a:r>
              <a:rPr lang="fi-FI" sz="4800" i="1" dirty="0">
                <a:solidFill>
                  <a:schemeClr val="accent4"/>
                </a:solidFill>
                <a:latin typeface="Berlin Sans FB" panose="020E0602020502020306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80753" y="435935"/>
            <a:ext cx="8825023" cy="430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dalam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Ponsius Pilatus, 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disalibkan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endParaRPr lang="fi-FI" sz="54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wafat dan dimakamkan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12651" y="393405"/>
            <a:ext cx="8793125" cy="43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Yang 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turun ke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tempat </a:t>
            </a:r>
            <a:endParaRPr lang="fi-FI" sz="54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penantian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pada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hari 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ketiga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bangkit dari antara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orang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584790"/>
            <a:ext cx="8697432" cy="379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Allah 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Bapa yang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Maha Kuasa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dan yang mati.</a:t>
            </a: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84791" y="1229236"/>
            <a:ext cx="8290230" cy="38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Golgota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tempat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Tuhanku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disalib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dicela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</a:t>
            </a:r>
            <a:b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</a:b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agar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dunia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damai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pula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dengan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Allah,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Khaliknya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240309" y="180754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800" b="1" dirty="0" err="1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Golgota</a:t>
            </a:r>
            <a:r>
              <a:rPr lang="en-ID" sz="4800" b="1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, </a:t>
            </a:r>
            <a:r>
              <a:rPr lang="en-ID" sz="4800" b="1" dirty="0" err="1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Tempat</a:t>
            </a:r>
            <a:r>
              <a:rPr lang="en-ID" sz="4800" b="1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 </a:t>
            </a:r>
            <a:r>
              <a:rPr lang="en-ID" sz="4800" b="1" dirty="0" err="1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Tuhanku</a:t>
            </a:r>
            <a:r>
              <a:rPr lang="en-ID" sz="4800" b="1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 </a:t>
            </a:r>
            <a:r>
              <a:rPr lang="en-ID" sz="4800" b="1" dirty="0" err="1">
                <a:solidFill>
                  <a:schemeClr val="accent4"/>
                </a:solidFill>
                <a:latin typeface="Baskerville Old Face" panose="02020602080505020303" pitchFamily="18" charset="0"/>
              </a:rPr>
              <a:t>D</a:t>
            </a:r>
            <a:r>
              <a:rPr lang="en-ID" sz="4800" b="1" dirty="0" err="1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isalib</a:t>
            </a:r>
            <a:endParaRPr lang="en-US" sz="4800" b="1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212652"/>
            <a:ext cx="8697432" cy="4209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Aku percaya 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akan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Roh Kudus, Gereja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Katolik </a:t>
            </a:r>
            <a:endParaRPr lang="fi-FI" sz="54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yang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Kudus, </a:t>
            </a:r>
            <a:endParaRPr lang="fi-FI" sz="54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persekutuan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616688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Pengampunan 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Kebangkitan badan,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Kehidupan kekal. Amin.</a:t>
            </a:r>
            <a:endParaRPr lang="fi-FI" sz="54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0374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id-ID" sz="4800" b="1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Ya Tuhan, Allahku</a:t>
            </a:r>
            <a:endParaRPr lang="en-US" sz="4800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0" y="1424762"/>
            <a:ext cx="9069571" cy="32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Ya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Tuhan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Allahku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satukan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diriku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di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dalam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PutraMu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kurban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salibNya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b="1" dirty="0"/>
              <a:t> </a:t>
            </a:r>
            <a:endParaRPr lang="en-US" sz="4800" dirty="0"/>
          </a:p>
          <a:p>
            <a:pPr marL="152400" indent="0" algn="l">
              <a:spcAft>
                <a:spcPts val="1200"/>
              </a:spcAft>
            </a:pPr>
            <a:endParaRPr lang="sv-SE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38225" y="765543"/>
            <a:ext cx="8910082" cy="408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T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’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rimalah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persembahanku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: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kesanggupan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niatku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0" indent="0"/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 </a:t>
            </a:r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m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engikuti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kehendakMu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demi </a:t>
            </a: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keluhuranMu</a:t>
            </a:r>
            <a:endParaRPr lang="sv-SE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1016122"/>
            <a:ext cx="9069571" cy="36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en-ID" sz="4800" dirty="0" err="1" smtClean="0">
                <a:solidFill>
                  <a:srgbClr val="FFFFFF"/>
                </a:solidFill>
                <a:latin typeface="Berlin Sans FB" panose="020E0602020502020306" pitchFamily="34" charset="0"/>
              </a:rPr>
              <a:t>Ya</a:t>
            </a:r>
            <a:r>
              <a:rPr lang="en-ID" sz="4800" dirty="0" smtClean="0">
                <a:solidFill>
                  <a:srgbClr val="FFFFFF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Tuhan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Allahku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 smtClean="0">
                <a:solidFill>
                  <a:srgbClr val="FFFFFF"/>
                </a:solidFill>
                <a:latin typeface="Berlin Sans FB" panose="020E0602020502020306" pitchFamily="34" charset="0"/>
              </a:rPr>
              <a:t>satukan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 smtClean="0">
                <a:solidFill>
                  <a:srgbClr val="FFFFFF"/>
                </a:solidFill>
                <a:latin typeface="Berlin Sans FB" panose="020E0602020502020306" pitchFamily="34" charset="0"/>
              </a:rPr>
              <a:t>diriku</a:t>
            </a:r>
            <a:endParaRPr lang="en-US" sz="4800" dirty="0">
              <a:solidFill>
                <a:srgbClr val="FFFFFF"/>
              </a:solidFill>
              <a:latin typeface="Berlin Sans FB" panose="020E0602020502020306" pitchFamily="34" charset="0"/>
            </a:endParaRPr>
          </a:p>
          <a:p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di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dalam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PutraMu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dan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kurban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salibNya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.</a:t>
            </a:r>
            <a:endParaRPr lang="en-US" sz="4800" dirty="0">
              <a:solidFill>
                <a:srgbClr val="FFFFFF"/>
              </a:solidFill>
              <a:latin typeface="Berlin Sans FB" panose="020E0602020502020306" pitchFamily="34" charset="0"/>
            </a:endParaRPr>
          </a:p>
          <a:p>
            <a:r>
              <a:rPr lang="en-ID" sz="4800" b="1" dirty="0">
                <a:solidFill>
                  <a:srgbClr val="7FBB8F"/>
                </a:solidFill>
              </a:rPr>
              <a:t> </a:t>
            </a:r>
            <a:endParaRPr lang="en-US" sz="4800" dirty="0">
              <a:solidFill>
                <a:srgbClr val="7FBB8F"/>
              </a:solidFill>
            </a:endParaRPr>
          </a:p>
          <a:p>
            <a:pPr marL="152400" indent="0" algn="l">
              <a:spcAft>
                <a:spcPts val="1200"/>
              </a:spcAft>
            </a:pPr>
            <a:endParaRPr lang="sv-SE" sz="48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1" y="637953"/>
            <a:ext cx="8718697" cy="429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Hidup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berjuang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bagiMu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dan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bagi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sluruh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umatMu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: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	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k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urelakan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kukurbankan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keinginan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diriku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1016122"/>
            <a:ext cx="9069571" cy="36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en-ID" sz="4800" dirty="0" err="1" smtClean="0">
                <a:solidFill>
                  <a:srgbClr val="FFFFFF"/>
                </a:solidFill>
                <a:latin typeface="Berlin Sans FB" panose="020E0602020502020306" pitchFamily="34" charset="0"/>
              </a:rPr>
              <a:t>Ya</a:t>
            </a:r>
            <a:r>
              <a:rPr lang="en-ID" sz="4800" dirty="0" smtClean="0">
                <a:solidFill>
                  <a:srgbClr val="FFFFFF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Tuhan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Allahku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 smtClean="0">
                <a:solidFill>
                  <a:srgbClr val="FFFFFF"/>
                </a:solidFill>
                <a:latin typeface="Berlin Sans FB" panose="020E0602020502020306" pitchFamily="34" charset="0"/>
              </a:rPr>
              <a:t>satukan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 smtClean="0">
                <a:solidFill>
                  <a:srgbClr val="FFFFFF"/>
                </a:solidFill>
                <a:latin typeface="Berlin Sans FB" panose="020E0602020502020306" pitchFamily="34" charset="0"/>
              </a:rPr>
              <a:t>diriku</a:t>
            </a:r>
            <a:endParaRPr lang="en-US" sz="4800" dirty="0">
              <a:solidFill>
                <a:srgbClr val="FFFFFF"/>
              </a:solidFill>
              <a:latin typeface="Berlin Sans FB" panose="020E0602020502020306" pitchFamily="34" charset="0"/>
            </a:endParaRPr>
          </a:p>
          <a:p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di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dalam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PutraMu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dan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kurban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rgbClr val="FFFFFF"/>
                </a:solidFill>
                <a:latin typeface="Berlin Sans FB" panose="020E0602020502020306" pitchFamily="34" charset="0"/>
              </a:rPr>
              <a:t>salibNya</a:t>
            </a:r>
            <a:r>
              <a:rPr lang="en-ID" sz="4800" dirty="0">
                <a:solidFill>
                  <a:srgbClr val="FFFFFF"/>
                </a:solidFill>
                <a:latin typeface="Berlin Sans FB" panose="020E0602020502020306" pitchFamily="34" charset="0"/>
              </a:rPr>
              <a:t>.</a:t>
            </a:r>
            <a:endParaRPr lang="en-US" sz="4800" dirty="0">
              <a:solidFill>
                <a:srgbClr val="FFFFFF"/>
              </a:solidFill>
              <a:latin typeface="Berlin Sans FB" panose="020E0602020502020306" pitchFamily="34" charset="0"/>
            </a:endParaRPr>
          </a:p>
          <a:p>
            <a:r>
              <a:rPr lang="en-ID" sz="4800" b="1" dirty="0">
                <a:solidFill>
                  <a:srgbClr val="7FBB8F"/>
                </a:solidFill>
              </a:rPr>
              <a:t> </a:t>
            </a:r>
            <a:endParaRPr lang="en-US" sz="4800" dirty="0">
              <a:solidFill>
                <a:srgbClr val="7FBB8F"/>
              </a:solidFill>
            </a:endParaRPr>
          </a:p>
          <a:p>
            <a:pPr marL="152400" indent="0" algn="l">
              <a:spcAft>
                <a:spcPts val="1200"/>
              </a:spcAft>
            </a:pPr>
            <a:endParaRPr lang="sv-SE" sz="48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3" y="699091"/>
            <a:ext cx="8718697" cy="444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Demi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amanat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cintaMu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kuikhlaskan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segalanya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	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s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eluruh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hidup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bagiMu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dan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bagi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sesamaku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b="1" dirty="0"/>
              <a:t> </a:t>
            </a:r>
            <a:endParaRPr lang="en-US" sz="4800" dirty="0"/>
          </a:p>
          <a:p>
            <a:pPr marL="152400" indent="0" algn="l">
              <a:spcAft>
                <a:spcPts val="1200"/>
              </a:spcAft>
            </a:pPr>
            <a:endParaRPr lang="sv-SE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8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5" y="16148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Kudus</a:t>
            </a:r>
            <a:endParaRPr lang="en-US" sz="4800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41782" y="887563"/>
            <a:ext cx="8686799" cy="363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Berlin Sans FB" panose="020E0602020502020306" pitchFamily="34" charset="0"/>
              </a:rPr>
              <a:t>Kudus, kudus, </a:t>
            </a:r>
            <a:r>
              <a:rPr lang="sv-SE" sz="4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kuduslah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Tuhan, Allah </a:t>
            </a:r>
            <a:r>
              <a:rPr lang="sv-SE" sz="4400" dirty="0">
                <a:solidFill>
                  <a:schemeClr val="accent4"/>
                </a:solidFill>
                <a:latin typeface="Berlin Sans FB" panose="020E0602020502020306" pitchFamily="34" charset="0"/>
              </a:rPr>
              <a:t>segala </a:t>
            </a:r>
            <a:r>
              <a:rPr lang="sv-SE" sz="4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kuasa.</a:t>
            </a:r>
            <a:endParaRPr lang="sv-SE" sz="44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Berlin Sans FB" panose="020E0602020502020306" pitchFamily="34" charset="0"/>
              </a:rPr>
              <a:t>Surga dan </a:t>
            </a:r>
            <a:r>
              <a:rPr lang="sv-SE" sz="4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kemuliaan-Mu</a:t>
            </a:r>
            <a:endParaRPr lang="sv-SE" sz="44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38224" y="583058"/>
            <a:ext cx="9144000" cy="365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Berlin Sans FB" panose="020E0602020502020306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Berlin Sans FB" panose="020E0602020502020306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Berlin Sans FB" panose="020E0602020502020306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Berlin Sans FB" panose="020E0602020502020306" pitchFamily="34" charset="0"/>
              </a:rPr>
              <a:t>Terpujilah </a:t>
            </a:r>
            <a:r>
              <a:rPr lang="sv-SE" sz="4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Engkau di Surga.</a:t>
            </a:r>
            <a:endParaRPr lang="sv-SE" sz="44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906" y="637953"/>
            <a:ext cx="8345346" cy="377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Dari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sanalah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mengalir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sungai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kasih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karunia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/>
            </a:r>
            <a:b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</a:br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b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agi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orang yang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berdosa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yang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memandang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Golgota</a:t>
            </a:r>
            <a:r>
              <a:rPr lang="en-ID" sz="4800" dirty="0">
                <a:solidFill>
                  <a:schemeClr val="accent4"/>
                </a:solidFill>
              </a:rPr>
              <a:t>.</a:t>
            </a:r>
            <a:br>
              <a:rPr lang="en-ID" sz="4800" dirty="0">
                <a:solidFill>
                  <a:schemeClr val="accent4"/>
                </a:solidFill>
              </a:rPr>
            </a:br>
            <a:endParaRPr lang="en-ID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 err="1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Anak</a:t>
            </a:r>
            <a:r>
              <a:rPr lang="en-US" sz="4800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Domba</a:t>
            </a:r>
            <a:r>
              <a:rPr lang="en-US" sz="4800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 Allah</a:t>
            </a:r>
            <a:endParaRPr lang="en-US" sz="4800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Anak Domba </a:t>
            </a:r>
            <a:r>
              <a:rPr lang="sv-SE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dunia, kasihanilah </a:t>
            </a:r>
            <a:r>
              <a:rPr lang="sv-SE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912668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Anak Domba </a:t>
            </a:r>
            <a:r>
              <a:rPr lang="sv-SE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dunia, kasihanilah </a:t>
            </a:r>
            <a:r>
              <a:rPr lang="sv-SE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976462"/>
            <a:ext cx="86017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Anak Domba </a:t>
            </a:r>
            <a:r>
              <a:rPr lang="sv-SE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dunia, berilah </a:t>
            </a:r>
            <a:r>
              <a:rPr lang="sv-SE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40243" y="257442"/>
            <a:ext cx="844225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id-ID" sz="4800" b="1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Putra Allah Yang Kaya</a:t>
            </a:r>
            <a:endParaRPr lang="en-US" sz="4800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85061" y="1097997"/>
            <a:ext cx="9058939" cy="343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Put’ra Allah yang kaya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sudi 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jadi papa,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Put’ra Allah yang mulia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hinakan 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diriNya.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606057"/>
            <a:ext cx="9239693" cy="42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Meny’lamatkan manusia, menanggung derita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mautpun dit’rimaNya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dengan 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pasrah cinta.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648586"/>
            <a:ext cx="9144000" cy="418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Amat cintalah bunda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di 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sisi Put’ranya,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amat setialah bunda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s’lalu 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di sampingNya</a:t>
            </a:r>
            <a:endParaRPr lang="sv-SE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645927"/>
            <a:ext cx="9144000" cy="44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meny’lamatkan manusia</a:t>
            </a:r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,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turut menderita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bersama Puteranya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dengan 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pasrah cinta.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563527"/>
            <a:ext cx="9144000" cy="492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Kini dalam G’rejaNya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Sang 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Kristus berkarya,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kini dalam umatNya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Penebus 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sengsara.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691116"/>
            <a:ext cx="9144000" cy="433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Dengan kurban derita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kita turut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serta</a:t>
            </a:r>
            <a:r>
              <a:rPr lang="en-US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endParaRPr lang="en-US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mengamalkan 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cintaNya,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id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Juru 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s’lamat kita.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523545" y="299702"/>
            <a:ext cx="806756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id-ID" sz="4800" b="1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O Yesusku</a:t>
            </a:r>
            <a:endParaRPr lang="en-US" sz="4800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12334" y="1020355"/>
            <a:ext cx="8889984" cy="37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O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Yesusku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Sang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Penebus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bermahkota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kan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duri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 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	O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Tuhanku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betapa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jahat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dosa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yang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kubuat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</a:t>
            </a:r>
            <a:endParaRPr lang="sv-SE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5181" y="580365"/>
            <a:ext cx="8399721" cy="418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O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samud'ra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kasih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Allah: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bagi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isi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dunia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/>
            </a:r>
            <a:b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</a:b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diberiNya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Putra Tunggal,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agar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kita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s'lamatlah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!</a:t>
            </a:r>
            <a:b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</a:br>
            <a:endParaRPr lang="es-E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523545" y="299702"/>
            <a:ext cx="806756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12334" y="616688"/>
            <a:ext cx="8889984" cy="425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Yesus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Tuhanku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kar'na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kasihMu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Kau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panggul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salib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ke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Golgota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3660" y="720354"/>
            <a:ext cx="8954768" cy="3713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O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Yesusku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Sang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Anak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domba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yang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menanggung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dosa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 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	</a:t>
            </a: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Kau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relakan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Kau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disesah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demi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kes'lamatanku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 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4016" y="606057"/>
            <a:ext cx="8889984" cy="453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Yesus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Tuhanku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kar'na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kasihMu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Kau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panggul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salib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ke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Golgota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948" y="577269"/>
            <a:ext cx="8548442" cy="403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Yesus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Jalan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Kebenaran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Sumber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Hidup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yang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baka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,</a:t>
            </a:r>
            <a:b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</a:b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t'lah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berkurban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bagi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kita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pada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salib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Golgota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</a:t>
            </a:r>
            <a:b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</a:br>
            <a:r>
              <a:rPr lang="en-ID" sz="4800" dirty="0"/>
              <a:t/>
            </a:r>
            <a:br>
              <a:rPr lang="en-ID" sz="4800" dirty="0"/>
            </a:br>
            <a:endParaRPr lang="en-ID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948" y="577269"/>
            <a:ext cx="8548442" cy="403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Mari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kita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muliakan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cinta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kasih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Penebus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:</a:t>
            </a:r>
            <a:b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</a:b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dosa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kita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Dia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hapus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dengan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darah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yang kudus.</a:t>
            </a:r>
            <a:b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</a:b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948" y="577269"/>
            <a:ext cx="8548442" cy="403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Ia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taat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sampai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mati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pada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salib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Golgota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</a:t>
            </a:r>
            <a:b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</a:b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Kita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hidup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oleh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Dia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: </a:t>
            </a:r>
            <a:endParaRPr lang="en-ID" sz="4800" dirty="0" smtClean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Berlin Sans FB" panose="020E0602020502020306" pitchFamily="34" charset="0"/>
              </a:rPr>
              <a:t>Puji</a:t>
            </a:r>
            <a:r>
              <a:rPr lang="en-ID" sz="48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Tuhan</a:t>
            </a:r>
            <a:r>
              <a:rPr lang="en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Berlin Sans FB" panose="020E0602020502020306" pitchFamily="34" charset="0"/>
              </a:rPr>
              <a:t>s'lamanya</a:t>
            </a:r>
            <a:r>
              <a:rPr lang="id-ID" sz="4800" dirty="0">
                <a:solidFill>
                  <a:schemeClr val="accent4"/>
                </a:solidFill>
                <a:latin typeface="Berlin Sans FB" panose="020E0602020502020306" pitchFamily="34" charset="0"/>
              </a:rPr>
              <a:t>.</a:t>
            </a:r>
            <a:endParaRPr lang="en-US" sz="4800" dirty="0">
              <a:solidFill>
                <a:schemeClr val="accent4"/>
              </a:solidFill>
              <a:latin typeface="Berlin Sans FB" panose="020E0602020502020306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ID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829340" y="416660"/>
            <a:ext cx="740026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b="1" dirty="0" err="1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Tuhan</a:t>
            </a:r>
            <a:r>
              <a:rPr lang="en-US" sz="4800" b="1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 </a:t>
            </a:r>
            <a:r>
              <a:rPr lang="en-US" sz="4800" b="1" dirty="0" err="1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Kasihanilah</a:t>
            </a:r>
            <a:r>
              <a:rPr lang="en-US" sz="4800" b="1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 Kami</a:t>
            </a:r>
            <a:endParaRPr lang="en-US" sz="4800" b="1" dirty="0">
              <a:solidFill>
                <a:schemeClr val="accent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95693" y="1658679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I 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	: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U 	: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1348602"/>
            <a:ext cx="8941981" cy="346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I 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: Kristus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kasihanilah kami</a:t>
            </a:r>
          </a:p>
          <a:p>
            <a:pPr marL="1254125" indent="-1101725" algn="l">
              <a:spcAft>
                <a:spcPts val="1200"/>
              </a:spcAft>
            </a:pP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U 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: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Kristus</a:t>
            </a:r>
            <a:r>
              <a:rPr lang="fi-FI" sz="5400" dirty="0" smtClean="0">
                <a:solidFill>
                  <a:schemeClr val="accent4"/>
                </a:solidFill>
                <a:latin typeface="Berlin Sans FB" panose="020E0602020502020306" pitchFamily="34" charset="0"/>
              </a:rPr>
              <a:t> </a:t>
            </a:r>
            <a:r>
              <a:rPr lang="fi-FI" sz="5400" dirty="0">
                <a:solidFill>
                  <a:schemeClr val="accent4"/>
                </a:solidFill>
                <a:latin typeface="Berlin Sans FB" panose="020E0602020502020306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504</Words>
  <Application>Microsoft Office PowerPoint</Application>
  <PresentationFormat>On-screen Show (16:9)</PresentationFormat>
  <Paragraphs>143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Holtwood One SC</vt:lpstr>
      <vt:lpstr>Arial Black</vt:lpstr>
      <vt:lpstr>Baskerville Old Face</vt:lpstr>
      <vt:lpstr>Comfortaa</vt:lpstr>
      <vt:lpstr>Comfortaa Regular</vt:lpstr>
      <vt:lpstr>Berlin Sans FB Demi</vt:lpstr>
      <vt:lpstr>Black Han Sans</vt:lpstr>
      <vt:lpstr>Arial</vt:lpstr>
      <vt:lpstr>Berlin Sans FB</vt:lpstr>
      <vt:lpstr>Fredoka One</vt:lpstr>
      <vt:lpstr>Homemade Xmas Decoration</vt:lpstr>
      <vt:lpstr>Misa Hari  Minggu Prapaskah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142</cp:revision>
  <dcterms:modified xsi:type="dcterms:W3CDTF">2021-03-14T01:18:47Z</dcterms:modified>
</cp:coreProperties>
</file>