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64"/>
  </p:notesMasterIdLst>
  <p:sldIdLst>
    <p:sldId id="340" r:id="rId3"/>
    <p:sldId id="267" r:id="rId4"/>
    <p:sldId id="418" r:id="rId5"/>
    <p:sldId id="452" r:id="rId6"/>
    <p:sldId id="275" r:id="rId7"/>
    <p:sldId id="276" r:id="rId8"/>
    <p:sldId id="277" r:id="rId9"/>
    <p:sldId id="451" r:id="rId10"/>
    <p:sldId id="292" r:id="rId11"/>
    <p:sldId id="453" r:id="rId12"/>
    <p:sldId id="431" r:id="rId13"/>
    <p:sldId id="295" r:id="rId14"/>
    <p:sldId id="454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455" r:id="rId25"/>
    <p:sldId id="416" r:id="rId26"/>
    <p:sldId id="419" r:id="rId27"/>
    <p:sldId id="468" r:id="rId28"/>
    <p:sldId id="469" r:id="rId29"/>
    <p:sldId id="305" r:id="rId30"/>
    <p:sldId id="306" r:id="rId31"/>
    <p:sldId id="307" r:id="rId32"/>
    <p:sldId id="457" r:id="rId33"/>
    <p:sldId id="310" r:id="rId34"/>
    <p:sldId id="466" r:id="rId35"/>
    <p:sldId id="467" r:id="rId36"/>
    <p:sldId id="465" r:id="rId37"/>
    <p:sldId id="311" r:id="rId38"/>
    <p:sldId id="312" r:id="rId39"/>
    <p:sldId id="456" r:id="rId40"/>
    <p:sldId id="313" r:id="rId41"/>
    <p:sldId id="314" r:id="rId42"/>
    <p:sldId id="366" r:id="rId43"/>
    <p:sldId id="459" r:id="rId44"/>
    <p:sldId id="321" r:id="rId45"/>
    <p:sldId id="367" r:id="rId46"/>
    <p:sldId id="322" r:id="rId47"/>
    <p:sldId id="323" r:id="rId48"/>
    <p:sldId id="324" r:id="rId49"/>
    <p:sldId id="458" r:id="rId50"/>
    <p:sldId id="325" r:id="rId51"/>
    <p:sldId id="326" r:id="rId52"/>
    <p:sldId id="462" r:id="rId53"/>
    <p:sldId id="410" r:id="rId54"/>
    <p:sldId id="420" r:id="rId55"/>
    <p:sldId id="421" r:id="rId56"/>
    <p:sldId id="422" r:id="rId57"/>
    <p:sldId id="463" r:id="rId58"/>
    <p:sldId id="464" r:id="rId59"/>
    <p:sldId id="460" r:id="rId60"/>
    <p:sldId id="333" r:id="rId61"/>
    <p:sldId id="425" r:id="rId62"/>
    <p:sldId id="461" r:id="rId63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65"/>
    </p:embeddedFont>
    <p:embeddedFont>
      <p:font typeface="Comfortaa" panose="020B0604020202020204" charset="0"/>
      <p:regular r:id="rId66"/>
      <p:bold r:id="rId67"/>
    </p:embeddedFont>
    <p:embeddedFont>
      <p:font typeface="Fredoka One" panose="020B0604020202020204" charset="0"/>
      <p:regular r:id="rId68"/>
    </p:embeddedFont>
    <p:embeddedFont>
      <p:font typeface="Arial Black" panose="020B0A04020102020204" pitchFamily="34" charset="0"/>
      <p:bold r:id="rId69"/>
    </p:embeddedFont>
    <p:embeddedFont>
      <p:font typeface="Holtwood One SC" panose="020B0604020202020204" charset="0"/>
      <p:regular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418"/>
            <p14:sldId id="452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  <p14:sldId id="451"/>
          </p14:sldIdLst>
        </p14:section>
        <p14:section name="Mazmur Panempas Aosan" id="{D3FD697E-4E97-438A-8EEE-524A97F0384A}">
          <p14:sldIdLst>
            <p14:sldId id="292"/>
            <p14:sldId id="453"/>
          </p14:sldIdLst>
        </p14:section>
        <p14:section name="Aosan Injil" id="{E6E5CB96-50BB-4386-962C-F277670A3420}">
          <p14:sldIdLst>
            <p14:sldId id="431"/>
            <p14:sldId id="295"/>
            <p14:sldId id="454"/>
          </p14:sldIdLst>
        </p14:section>
        <p14:section name="S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455"/>
          </p14:sldIdLst>
        </p14:section>
        <p14:section name="Lagu Babakti" id="{80EFEB40-4D12-43AD-8422-9428A47121FD}">
          <p14:sldIdLst>
            <p14:sldId id="416"/>
            <p14:sldId id="419"/>
            <p14:sldId id="468"/>
            <p14:sldId id="469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  <p14:sldId id="457"/>
          </p14:sldIdLst>
        </p14:section>
        <p14:section name="Prefasi Prapaska" id="{DCBDC66E-69AA-4EAE-82A6-04B893258E42}">
          <p14:sldIdLst>
            <p14:sldId id="310"/>
            <p14:sldId id="466"/>
            <p14:sldId id="467"/>
          </p14:sldIdLst>
        </p14:section>
        <p14:section name="Prefasi Biasa" id="{400088C2-1C42-401E-9EB9-AF1634EAEB0E}">
          <p14:sldIdLst>
            <p14:sldId id="465"/>
            <p14:sldId id="311"/>
            <p14:sldId id="312"/>
            <p14:sldId id="456"/>
          </p14:sldIdLst>
        </p14:section>
        <p14:section name="Suci Suci" id="{5D89DCBA-D4D9-4733-9F26-0B4AF39E0FDE}">
          <p14:sldIdLst>
            <p14:sldId id="313"/>
            <p14:sldId id="314"/>
            <p14:sldId id="366"/>
            <p14:sldId id="459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  <p14:sldId id="458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462"/>
            <p14:sldId id="410"/>
            <p14:sldId id="420"/>
            <p14:sldId id="421"/>
            <p14:sldId id="422"/>
            <p14:sldId id="463"/>
            <p14:sldId id="464"/>
            <p14:sldId id="460"/>
          </p14:sldIdLst>
        </p14:section>
        <p14:section name="Lagu Panutup" id="{BCE3B911-964B-4B65-8C23-053FA6B8CFAC}">
          <p14:sldIdLst>
            <p14:sldId id="333"/>
            <p14:sldId id="425"/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42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08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4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6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090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0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837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08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04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95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3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2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808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13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99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992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682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3239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6752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93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5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076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4498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209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2642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2488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725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61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22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Title and three Columns 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815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roh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21742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Yohanes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SAHADAT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12652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78195" y="1041991"/>
            <a:ext cx="7559749" cy="372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sujud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payuneun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altar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Sami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hormat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Dina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Misa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967023" y="278436"/>
            <a:ext cx="5146158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UMAT SAMI SUJUD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172060"/>
            <a:ext cx="9144000" cy="36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dihaturanan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sarumping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89557" y="229751"/>
            <a:ext cx="8773689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ID" sz="4000" dirty="0" smtClean="0">
                <a:solidFill>
                  <a:schemeClr val="accent4"/>
                </a:solidFill>
              </a:rPr>
              <a:t>SUMANGGA DIHATURANAN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Rido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iklas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Sumujud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payuneun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Altar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Sungkem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sumerah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Yesus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ngajanten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Panebus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Ngadamel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pangeling-eling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Kanggo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sadaya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umatNa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mawi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urang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peryogi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Ngemutkeun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jasa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anjeunNa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wantun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ngorbankeun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diri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274175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14400" y="1063255"/>
            <a:ext cx="8113851" cy="367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Rama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</a:t>
            </a:r>
            <a:endParaRPr lang="en-ID" sz="44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Maparin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rahmat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31629" y="340243"/>
            <a:ext cx="8505286" cy="427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"/>
            <a:ext cx="8894350" cy="461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ngadepkeun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sir, rasa,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Batin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madep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"/>
            <a:ext cx="8894350" cy="461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muji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Pangeran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pisan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muji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732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SUCI </a:t>
            </a:r>
            <a:r>
              <a:rPr lang="en-ID" sz="4000" dirty="0" err="1">
                <a:solidFill>
                  <a:schemeClr val="accent4"/>
                </a:solidFill>
              </a:rPr>
              <a:t>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ANAK DOMBA ALLAH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AJAKAN NAMPI KOMUNI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606056" y="1052623"/>
            <a:ext cx="8537943" cy="417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85725" indent="47625"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dipuja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85725" indent="47625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Abdi –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kalintang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pisan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99241" y="438784"/>
            <a:ext cx="9083907" cy="9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b="1" dirty="0" smtClean="0">
                <a:solidFill>
                  <a:schemeClr val="accent4"/>
                </a:solidFill>
              </a:rPr>
              <a:t>DUH GUSTI NU MAHA AGUNG</a:t>
            </a:r>
            <a:endParaRPr lang="en-US" sz="4000" dirty="0">
              <a:solidFill>
                <a:schemeClr val="accent4"/>
              </a:solidFill>
            </a:endParaRPr>
          </a:p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90992"/>
            <a:ext cx="8925191" cy="388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-11113" algn="l"/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Putrs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ID" sz="48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Nunggal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8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8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ikhlas</a:t>
            </a:r>
            <a:r>
              <a:rPr lang="en-ID" sz="48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ngorbankeun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>
              <a:spcAft>
                <a:spcPts val="1200"/>
              </a:spcAft>
            </a:pPr>
            <a:endParaRPr lang="en-ID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739" y="536714"/>
            <a:ext cx="6698975" cy="3667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Kanggo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nebus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–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ngucap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sukur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karelaan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25302" y="376299"/>
            <a:ext cx="8718698" cy="425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80975" indent="0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Dupi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sanyatana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80975" indent="0"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Abdi –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80975" indent="0" algn="l"/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80975" indent="0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80975" indent="0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212652"/>
            <a:ext cx="9144000" cy="453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-11113"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Luhur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361506"/>
            <a:ext cx="9144000" cy="454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Tangtos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tiasa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hapunten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indent="-11113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Kukuhkeun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iman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r>
              <a:rPr lang="en-ID" sz="4400" b="1" dirty="0">
                <a:solidFill>
                  <a:schemeClr val="accent4"/>
                </a:solidFill>
              </a:rPr>
              <a:t> </a:t>
            </a:r>
            <a:endParaRPr lang="en-US" sz="4400" dirty="0">
              <a:solidFill>
                <a:schemeClr val="accent4"/>
              </a:solidFill>
            </a:endParaRPr>
          </a:p>
          <a:p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18976" y="1224678"/>
            <a:ext cx="8580475" cy="38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Tiisna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kaasih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Nyerep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nyecep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kana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Endahna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Dawuhan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</a:t>
            </a: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Sumarambah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kana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bayah</a:t>
            </a:r>
            <a:endParaRPr lang="en-US" sz="44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592033" y="38796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b="1" dirty="0" smtClean="0">
                <a:solidFill>
                  <a:schemeClr val="accent4"/>
                </a:solidFill>
              </a:rPr>
              <a:t>TIISNA KAASIH GUSTI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5934" y="517296"/>
            <a:ext cx="8790109" cy="418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gancik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laku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lampah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14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Daek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letah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napel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kana </a:t>
            </a:r>
          </a:p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elak-elakan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</a:t>
            </a:r>
          </a:p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Lamun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kaula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teu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inget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njeun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706</Words>
  <Application>Microsoft Office PowerPoint</Application>
  <PresentationFormat>On-screen Show (16:9)</PresentationFormat>
  <Paragraphs>217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Berlin Sans FB Demi</vt:lpstr>
      <vt:lpstr>Times New Roman</vt:lpstr>
      <vt:lpstr>Comfortaa</vt:lpstr>
      <vt:lpstr>Arial</vt:lpstr>
      <vt:lpstr>Black Han Sans</vt:lpstr>
      <vt:lpstr>Fredoka One</vt:lpstr>
      <vt:lpstr>Arial Black</vt:lpstr>
      <vt:lpstr>Holtwood One SC</vt:lpstr>
      <vt:lpstr>Calibri</vt:lpstr>
      <vt:lpstr>Comfortaa Regular</vt:lpstr>
      <vt:lpstr>Homemade Xmas Decoration</vt:lpstr>
      <vt:lpstr>1_Homemade Xmas Decoration</vt:lpstr>
      <vt:lpstr>Misa Dinten  Minggu Prapaska IV</vt:lpstr>
      <vt:lpstr>PowerPoint Presentation</vt:lpstr>
      <vt:lpstr>PowerPoint Presentation</vt:lpstr>
      <vt:lpstr>Misa Dinten  Minggu Prapaska IV</vt:lpstr>
      <vt:lpstr>PowerPoint Presentation</vt:lpstr>
      <vt:lpstr>PowerPoint Presentation</vt:lpstr>
      <vt:lpstr>PowerPoint Presentation</vt:lpstr>
      <vt:lpstr>Misa Dinten  Minggu Prapaska IV</vt:lpstr>
      <vt:lpstr>PowerPoint Presentation</vt:lpstr>
      <vt:lpstr>Misa Dinten  Minggu Prapaska IV</vt:lpstr>
      <vt:lpstr>PowerPoint Presentation</vt:lpstr>
      <vt:lpstr>PowerPoint Presentation</vt:lpstr>
      <vt:lpstr>Misa Dinten  Minggu Prapaska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IV</vt:lpstr>
      <vt:lpstr>PowerPoint Presentation</vt:lpstr>
      <vt:lpstr>PowerPoint Presentation</vt:lpstr>
      <vt:lpstr>PowerPoint Presentation</vt:lpstr>
      <vt:lpstr>Misa Dinten  Minggu Prapaska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IV</vt:lpstr>
      <vt:lpstr>PowerPoint Presentation</vt:lpstr>
      <vt:lpstr>PowerPoint Presentation</vt:lpstr>
      <vt:lpstr>Misa Dinten  Minggu Prapaska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IV</vt:lpstr>
      <vt:lpstr>PowerPoint Presentation</vt:lpstr>
      <vt:lpstr>PowerPoint Presentation</vt:lpstr>
      <vt:lpstr>Misa Dinten  Minggu Prapaska IV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74</cp:revision>
  <dcterms:modified xsi:type="dcterms:W3CDTF">2021-03-11T04:07:03Z</dcterms:modified>
</cp:coreProperties>
</file>