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4"/>
  </p:notesMasterIdLst>
  <p:sldIdLst>
    <p:sldId id="256" r:id="rId2"/>
    <p:sldId id="275" r:id="rId3"/>
    <p:sldId id="457" r:id="rId4"/>
    <p:sldId id="501" r:id="rId5"/>
    <p:sldId id="458" r:id="rId6"/>
    <p:sldId id="488" r:id="rId7"/>
    <p:sldId id="294" r:id="rId8"/>
    <p:sldId id="295" r:id="rId9"/>
    <p:sldId id="473" r:id="rId10"/>
    <p:sldId id="489" r:id="rId11"/>
    <p:sldId id="307" r:id="rId12"/>
    <p:sldId id="490" r:id="rId13"/>
    <p:sldId id="397" r:id="rId14"/>
    <p:sldId id="491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477" r:id="rId24"/>
    <p:sldId id="493" r:id="rId25"/>
    <p:sldId id="460" r:id="rId26"/>
    <p:sldId id="461" r:id="rId27"/>
    <p:sldId id="498" r:id="rId28"/>
    <p:sldId id="462" r:id="rId29"/>
    <p:sldId id="502" r:id="rId30"/>
    <p:sldId id="494" r:id="rId31"/>
    <p:sldId id="323" r:id="rId32"/>
    <p:sldId id="328" r:id="rId33"/>
    <p:sldId id="495" r:id="rId34"/>
    <p:sldId id="329" r:id="rId35"/>
    <p:sldId id="330" r:id="rId36"/>
    <p:sldId id="331" r:id="rId37"/>
    <p:sldId id="496" r:id="rId38"/>
    <p:sldId id="318" r:id="rId39"/>
    <p:sldId id="444" r:id="rId40"/>
    <p:sldId id="464" r:id="rId41"/>
    <p:sldId id="484" r:id="rId42"/>
    <p:sldId id="465" r:id="rId43"/>
    <p:sldId id="474" r:id="rId44"/>
    <p:sldId id="503" r:id="rId45"/>
    <p:sldId id="504" r:id="rId46"/>
    <p:sldId id="492" r:id="rId47"/>
    <p:sldId id="322" r:id="rId48"/>
    <p:sldId id="486" r:id="rId49"/>
    <p:sldId id="466" r:id="rId50"/>
    <p:sldId id="480" r:id="rId51"/>
    <p:sldId id="505" r:id="rId52"/>
    <p:sldId id="500" r:id="rId53"/>
  </p:sldIdLst>
  <p:sldSz cx="9144000" cy="5143500" type="screen16x9"/>
  <p:notesSz cx="6858000" cy="9144000"/>
  <p:embeddedFontLst>
    <p:embeddedFont>
      <p:font typeface="Fredoka One" panose="020B0604020202020204" charset="0"/>
      <p:regular r:id="rId55"/>
    </p:embeddedFont>
    <p:embeddedFont>
      <p:font typeface="Berlin Sans FB Demi" panose="020E0802020502020306" pitchFamily="34" charset="0"/>
      <p:bold r:id="rId56"/>
    </p:embeddedFont>
    <p:embeddedFont>
      <p:font typeface="Holtwood One SC" panose="020B0604020202020204" charset="0"/>
      <p:regular r:id="rId57"/>
    </p:embeddedFont>
    <p:embeddedFont>
      <p:font typeface="Comfortaa" panose="020B0604020202020204" charset="0"/>
      <p:regular r:id="rId58"/>
      <p:bold r:id="rId59"/>
    </p:embeddedFont>
    <p:embeddedFont>
      <p:font typeface="Arial Black" panose="020B0A04020102020204" pitchFamily="34" charset="0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501"/>
            <p14:sldId id="458"/>
            <p14:sldId id="488"/>
          </p14:sldIdLst>
        </p14:section>
        <p14:section name="Tuhan Kasihanilah Kami" id="{2D346924-5F9A-4CEB-ABCE-EAE020D0FB06}">
          <p14:sldIdLst>
            <p14:sldId id="294"/>
            <p14:sldId id="295"/>
            <p14:sldId id="473"/>
            <p14:sldId id="489"/>
          </p14:sldIdLst>
        </p14:section>
        <p14:section name="Mazmur Tanggapan" id="{F310267A-D981-401E-9865-8FE9FAD8CE77}">
          <p14:sldIdLst>
            <p14:sldId id="307"/>
            <p14:sldId id="490"/>
          </p14:sldIdLst>
        </p14:section>
        <p14:section name="Alleluia" id="{28F23338-D506-4344-B7A1-55FC45123F0D}">
          <p14:sldIdLst>
            <p14:sldId id="397"/>
            <p14:sldId id="491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477"/>
            <p14:sldId id="493"/>
          </p14:sldIdLst>
        </p14:section>
        <p14:section name="Lagu Persembahan" id="{A771DFFF-0270-4B0B-87D3-1C62A89FC783}">
          <p14:sldIdLst>
            <p14:sldId id="460"/>
            <p14:sldId id="461"/>
            <p14:sldId id="498"/>
            <p14:sldId id="462"/>
            <p14:sldId id="502"/>
            <p14:sldId id="494"/>
          </p14:sldIdLst>
        </p14:section>
        <p14:section name="Kudus" id="{D46AB951-ABE8-47A1-A741-566151F38186}">
          <p14:sldIdLst>
            <p14:sldId id="323"/>
            <p14:sldId id="328"/>
            <p14:sldId id="495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  <p14:sldId id="496"/>
          </p14:sldIdLst>
        </p14:section>
        <p14:section name="Lagu Komuni" id="{2AC7C228-9D75-4910-8838-8C8D6FA25ECB}">
          <p14:sldIdLst>
            <p14:sldId id="318"/>
            <p14:sldId id="444"/>
            <p14:sldId id="464"/>
            <p14:sldId id="484"/>
            <p14:sldId id="465"/>
            <p14:sldId id="474"/>
            <p14:sldId id="503"/>
            <p14:sldId id="504"/>
            <p14:sldId id="492"/>
          </p14:sldIdLst>
        </p14:section>
        <p14:section name="Lagu Penutup" id="{A29E94CE-DBF3-4716-9FF7-96C4234AB8F9}">
          <p14:sldIdLst>
            <p14:sldId id="322"/>
            <p14:sldId id="486"/>
            <p14:sldId id="466"/>
            <p14:sldId id="480"/>
            <p14:sldId id="505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9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15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2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3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882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33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0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940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145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01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63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07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34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3240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263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347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62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4250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803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95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7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0" y="366459"/>
            <a:ext cx="9144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Reffren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Mazmur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Tanggapan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392865"/>
            <a:ext cx="8843059" cy="305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Ciptakanlah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 yang murni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diriku, ya Allah.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4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98174" y="384763"/>
            <a:ext cx="856752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Terpujilah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1015" y="1570383"/>
            <a:ext cx="8208333" cy="261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Raja mulia dan kekal. </a:t>
            </a: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24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627322" y="395396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Syahadat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4400" i="1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i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 </a:t>
            </a:r>
            <a:r>
              <a:rPr lang="fi-FI" sz="4400" i="1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80753" y="435935"/>
            <a:ext cx="8825023" cy="430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12651" y="393405"/>
            <a:ext cx="8793125" cy="43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penantian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hari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bangkit dari antara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5937" y="1590260"/>
            <a:ext cx="8758063" cy="328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Putra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sejak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semula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setaraf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Esa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09" y="180754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.: O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Putra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584790"/>
            <a:ext cx="8697432" cy="379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Maha Kuasa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36104"/>
            <a:ext cx="8697432" cy="378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Roh Kudus, Gereja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Katolik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persekutuan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616688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Amin.</a:t>
            </a:r>
            <a:endParaRPr lang="fi-FI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9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18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id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 </a:t>
            </a:r>
            <a:r>
              <a:rPr lang="id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Roti </a:t>
            </a:r>
            <a:r>
              <a:rPr lang="id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292086"/>
            <a:ext cx="8290844" cy="341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sajikan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bersatu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76469" y="854765"/>
            <a:ext cx="8471837" cy="399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Kita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gandum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;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bila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digiling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kehidupan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jadilah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gandum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murni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37322" y="1016122"/>
            <a:ext cx="8632249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sajikan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bersatu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endParaRPr lang="sv-SE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9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95739" y="637953"/>
            <a:ext cx="8363199" cy="429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Kita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;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jika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diperas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penderitaan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jadilah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murni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37322" y="1016122"/>
            <a:ext cx="8632249" cy="36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algn="l"/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roti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anggur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sajikan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algn="l"/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bersatu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algn="l"/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endParaRPr lang="sv-SE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0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641" y="914400"/>
            <a:ext cx="8345346" cy="320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mengosongkan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mengambil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rupa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setaraf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manusia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6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5" y="16148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41782" y="1033669"/>
            <a:ext cx="8686799" cy="349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Allah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kuasa.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38224" y="583058"/>
            <a:ext cx="9144000" cy="365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2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530626"/>
            <a:ext cx="8314659" cy="287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053548"/>
            <a:ext cx="8314659" cy="291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kasihanilah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152939"/>
            <a:ext cx="8601739" cy="287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menghapus dosa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dunia, berilah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40243" y="257442"/>
            <a:ext cx="84422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id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Kepala </a:t>
            </a:r>
            <a:r>
              <a:rPr lang="id-ID" sz="44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id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Berdarah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0243" y="1351722"/>
            <a:ext cx="8803757" cy="317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79388"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Kepala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y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berdarah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tertunduk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sedih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enuh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sengsara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luka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yg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pedih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8052" y="606057"/>
            <a:ext cx="8921641" cy="42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eski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mahkota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duri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menghina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harkatM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patut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kagumi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terima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hormatku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641" y="1093304"/>
            <a:ext cx="8345346" cy="30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Sebagai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manusia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merendahkan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tiada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batasnya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ID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18052" y="648586"/>
            <a:ext cx="8825948" cy="418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O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yg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patut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disembah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an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layak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menerima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pujian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dunia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45927"/>
            <a:ext cx="9144000" cy="44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ekarang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diludahi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dihina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dicerca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isiksa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dilukai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siapakah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?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8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775251"/>
            <a:ext cx="9144000" cy="47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Syukur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sebulat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kub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’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rikan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padaM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y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t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’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demi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selamatku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91116"/>
            <a:ext cx="9144000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Hendaklah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‘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terhibur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tuntunanM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u: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p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adaMu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‘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berlindung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akhir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hayatku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2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91116"/>
            <a:ext cx="9144000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saat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tinggalah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serta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;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pintu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maut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5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691116"/>
            <a:ext cx="9144000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kala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kecemasan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menghimpit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/>
            </a:r>
            <a:b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</a:b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b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erilah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kekuatan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berkat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sengsaraMu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id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Biji</a:t>
            </a:r>
            <a:r>
              <a:rPr lang="en-ID" sz="4400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0" y="1020355"/>
            <a:ext cx="9002318" cy="37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Jika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tidak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tinggal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bila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musnah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berbuah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berlimpah-limpah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523545" y="299702"/>
            <a:ext cx="80675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12334" y="802502"/>
            <a:ext cx="8889984" cy="406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suatu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ketika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kaki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murid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dibasuhNya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hina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ID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tanpa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mahkota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3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874642"/>
            <a:ext cx="9218428" cy="355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Jika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tidak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tinggal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bila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musnah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berbuah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berlimpah-limpah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70121" y="1073426"/>
            <a:ext cx="8399721" cy="332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rela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menderita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taat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sampai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kayu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salib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keji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54016" y="606057"/>
            <a:ext cx="8889984" cy="453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sahabat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sejati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ID" sz="48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demi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Ia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mati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</a:t>
            </a:r>
            <a:r>
              <a:rPr lang="en-ID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jadi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penuh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arti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8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mengabdi</a:t>
            </a:r>
            <a:r>
              <a:rPr lang="en-ID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7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874642"/>
            <a:ext cx="9218428" cy="355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indent="0" algn="l"/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Jika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tidak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mati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</a:p>
          <a:p>
            <a:pPr indent="0" algn="l"/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tetap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tinggal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biji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,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  <a:p>
            <a:pPr indent="0" algn="l"/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Namun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bila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ia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musnah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berbuah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>
                <a:solidFill>
                  <a:srgbClr val="FFFFFF"/>
                </a:solidFill>
                <a:latin typeface="Arial Black" panose="020B0A04020102020204" pitchFamily="34" charset="0"/>
              </a:rPr>
              <a:t>berlimpah-limpah</a:t>
            </a:r>
            <a:r>
              <a:rPr lang="en-ID" sz="4400" dirty="0">
                <a:solidFill>
                  <a:srgbClr val="FFFFFF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7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808074" y="1333807"/>
            <a:ext cx="7464056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Pra</a:t>
            </a:r>
            <a:r>
              <a:rPr lang="en-ID" sz="5400" dirty="0" err="1">
                <a:solidFill>
                  <a:srgbClr val="320826"/>
                </a:solidFill>
                <a:latin typeface="Berlin Sans FB Demi" panose="020E0802020502020306" pitchFamily="34" charset="0"/>
              </a:rPr>
              <a:t>p</a:t>
            </a: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askah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V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Sabtu, 20 Maret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1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95693" y="416660"/>
            <a:ext cx="883565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Kasihanilah</a:t>
            </a:r>
            <a:r>
              <a:rPr lang="en-US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Kami</a:t>
            </a:r>
            <a:endParaRPr lang="en-US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0" y="1348602"/>
            <a:ext cx="8941981" cy="346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: Kristus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254125" indent="-1101725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5693" y="1658679"/>
            <a:ext cx="8835656" cy="27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309274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658</Words>
  <Application>Microsoft Office PowerPoint</Application>
  <PresentationFormat>On-screen Show (16:9)</PresentationFormat>
  <Paragraphs>166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Fredoka One</vt:lpstr>
      <vt:lpstr>Comfortaa Regular</vt:lpstr>
      <vt:lpstr>Berlin Sans FB Demi</vt:lpstr>
      <vt:lpstr>Holtwood One SC</vt:lpstr>
      <vt:lpstr>Arial</vt:lpstr>
      <vt:lpstr>Black Han Sans</vt:lpstr>
      <vt:lpstr>Comfortaa</vt:lpstr>
      <vt:lpstr>Arial Black</vt:lpstr>
      <vt:lpstr>Homemade Xmas Decoration</vt:lpstr>
      <vt:lpstr>Misa Hari  Minggu Prapaskah V</vt:lpstr>
      <vt:lpstr>PowerPoint Presentation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Misa Hari  Minggu Prapaskah V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Hari  Minggu Prapaskah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Hari  Minggu Prapaskah 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150</cp:revision>
  <dcterms:modified xsi:type="dcterms:W3CDTF">2021-03-20T09:57:05Z</dcterms:modified>
</cp:coreProperties>
</file>