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0"/>
  </p:notesMasterIdLst>
  <p:sldIdLst>
    <p:sldId id="256" r:id="rId2"/>
    <p:sldId id="275" r:id="rId3"/>
    <p:sldId id="457" r:id="rId4"/>
    <p:sldId id="501" r:id="rId5"/>
    <p:sldId id="458" r:id="rId6"/>
    <p:sldId id="506" r:id="rId7"/>
    <p:sldId id="507" r:id="rId8"/>
    <p:sldId id="294" r:id="rId9"/>
    <p:sldId id="518" r:id="rId10"/>
    <p:sldId id="519" r:id="rId11"/>
    <p:sldId id="307" r:id="rId12"/>
    <p:sldId id="39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477" r:id="rId22"/>
    <p:sldId id="516" r:id="rId23"/>
    <p:sldId id="517" r:id="rId24"/>
    <p:sldId id="460" r:id="rId25"/>
    <p:sldId id="461" r:id="rId26"/>
    <p:sldId id="498" r:id="rId27"/>
    <p:sldId id="462" r:id="rId28"/>
    <p:sldId id="323" r:id="rId29"/>
    <p:sldId id="328" r:id="rId30"/>
    <p:sldId id="329" r:id="rId31"/>
    <p:sldId id="330" r:id="rId32"/>
    <p:sldId id="331" r:id="rId33"/>
    <p:sldId id="318" r:id="rId34"/>
    <p:sldId id="444" r:id="rId35"/>
    <p:sldId id="464" r:id="rId36"/>
    <p:sldId id="484" r:id="rId37"/>
    <p:sldId id="508" r:id="rId38"/>
    <p:sldId id="504" r:id="rId39"/>
    <p:sldId id="509" r:id="rId40"/>
    <p:sldId id="510" r:id="rId41"/>
    <p:sldId id="511" r:id="rId42"/>
    <p:sldId id="512" r:id="rId43"/>
    <p:sldId id="322" r:id="rId44"/>
    <p:sldId id="486" r:id="rId45"/>
    <p:sldId id="466" r:id="rId46"/>
    <p:sldId id="480" r:id="rId47"/>
    <p:sldId id="505" r:id="rId48"/>
    <p:sldId id="513" r:id="rId49"/>
  </p:sldIdLst>
  <p:sldSz cx="9144000" cy="5143500" type="screen16x9"/>
  <p:notesSz cx="6858000" cy="9144000"/>
  <p:embeddedFontLst>
    <p:embeddedFont>
      <p:font typeface="Fredoka One" panose="020B0604020202020204" charset="0"/>
      <p:regular r:id="rId51"/>
    </p:embeddedFont>
    <p:embeddedFont>
      <p:font typeface="Comfortaa" panose="020B0604020202020204" charset="0"/>
      <p:regular r:id="rId52"/>
      <p:bold r:id="rId53"/>
    </p:embeddedFont>
    <p:embeddedFont>
      <p:font typeface="Sitka Small" panose="02000505000000020004" pitchFamily="2" charset="0"/>
      <p:regular r:id="rId54"/>
      <p:bold r:id="rId55"/>
      <p:italic r:id="rId56"/>
      <p:boldItalic r:id="rId57"/>
    </p:embeddedFont>
    <p:embeddedFont>
      <p:font typeface="Holtwood One SC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501"/>
            <p14:sldId id="458"/>
            <p14:sldId id="506"/>
            <p14:sldId id="507"/>
          </p14:sldIdLst>
        </p14:section>
        <p14:section name="Tuhan Kasihanilah Kami" id="{2D346924-5F9A-4CEB-ABCE-EAE020D0FB06}">
          <p14:sldIdLst>
            <p14:sldId id="294"/>
            <p14:sldId id="518"/>
            <p14:sldId id="519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Doa umat" id="{390F057D-C3EF-4DA1-AA5A-D5C1C75027CF}">
          <p14:sldIdLst>
            <p14:sldId id="516"/>
            <p14:sldId id="517"/>
          </p14:sldIdLst>
        </p14:section>
        <p14:section name="Lagu Persembahan" id="{A771DFFF-0270-4B0B-87D3-1C62A89FC783}">
          <p14:sldIdLst>
            <p14:sldId id="460"/>
            <p14:sldId id="461"/>
            <p14:sldId id="498"/>
            <p14:sldId id="462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84"/>
            <p14:sldId id="508"/>
            <p14:sldId id="504"/>
            <p14:sldId id="509"/>
            <p14:sldId id="510"/>
            <p14:sldId id="511"/>
            <p14:sldId id="512"/>
          </p14:sldIdLst>
        </p14:section>
        <p14:section name="Lagu Penutup" id="{A29E94CE-DBF3-4716-9FF7-96C4234AB8F9}">
          <p14:sldIdLst>
            <p14:sldId id="322"/>
            <p14:sldId id="486"/>
            <p14:sldId id="466"/>
            <p14:sldId id="480"/>
            <p14:sldId id="505"/>
            <p14:sldId id="5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43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51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683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33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0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99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263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63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38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74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78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2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80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48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31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777600" y="1194513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chemeClr val="accent3">
                    <a:lumMod val="50000"/>
                  </a:schemeClr>
                </a:solidFill>
                <a:latin typeface="Sitka Small" panose="02000505000000020004" pitchFamily="2" charset="0"/>
              </a:rPr>
              <a:t>Misa </a:t>
            </a:r>
            <a:r>
              <a:rPr lang="en-ID" sz="5400" b="1" dirty="0" err="1" smtClean="0">
                <a:solidFill>
                  <a:schemeClr val="accent3">
                    <a:lumMod val="50000"/>
                  </a:schemeClr>
                </a:solidFill>
                <a:latin typeface="Sitka Small" panose="02000505000000020004" pitchFamily="2" charset="0"/>
              </a:rPr>
              <a:t>Minggu</a:t>
            </a:r>
            <a:r>
              <a:rPr lang="en-ID" sz="5400" b="1" dirty="0" smtClean="0">
                <a:solidFill>
                  <a:schemeClr val="accent3">
                    <a:lumMod val="50000"/>
                  </a:schemeClr>
                </a:solidFill>
                <a:latin typeface="Sitka Small" panose="02000505000000020004" pitchFamily="2" charset="0"/>
              </a:rPr>
              <a:t> </a:t>
            </a:r>
            <a:r>
              <a:rPr lang="en-ID" sz="5400" b="1" dirty="0" smtClean="0">
                <a:solidFill>
                  <a:schemeClr val="accent3">
                    <a:lumMod val="50000"/>
                  </a:schemeClr>
                </a:solidFill>
                <a:latin typeface="Sitka Small" panose="02000505000000020004" pitchFamily="2" charset="0"/>
              </a:rPr>
              <a:t>Palma</a:t>
            </a:r>
            <a:endParaRPr sz="5400" b="1" dirty="0">
              <a:solidFill>
                <a:schemeClr val="accent3">
                  <a:lumMod val="50000"/>
                </a:schemeClr>
              </a:solidFill>
              <a:latin typeface="Sitka Small" panose="02000505000000020004" pitchFamily="2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3">
                    <a:lumMod val="50000"/>
                  </a:schemeClr>
                </a:solidFill>
                <a:latin typeface="Sitka Small" panose="02000505000000020004" pitchFamily="2" charset="0"/>
              </a:rPr>
              <a:t>Sabtu, 27 Maret 2021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Sitka Small" panose="02000505000000020004" pitchFamily="2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127052" y="851688"/>
            <a:ext cx="651386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Paroki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Kristus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 Raja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Cigugur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itka Small" panose="02000505000000020004" pitchFamily="2" charset="0"/>
              </a:rPr>
              <a:t>Kuningan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Sitka Small" panose="02000505000000020004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99730" y="1584251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  <a:endParaRPr lang="fi-FI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27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0" y="366459"/>
            <a:ext cx="9144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Reffren</a:t>
            </a:r>
            <a:r>
              <a:rPr lang="en-US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Mazmur</a:t>
            </a:r>
            <a:r>
              <a:rPr lang="en-US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Tanggapan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392865"/>
            <a:ext cx="9144000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Allahku ya Allahku, </a:t>
            </a:r>
            <a:endParaRPr lang="en-ID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mengapa </a:t>
            </a:r>
            <a:r>
              <a:rPr lang="id-ID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Kau </a:t>
            </a:r>
            <a:endParaRPr lang="en-ID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tinggalkan </a:t>
            </a:r>
            <a:r>
              <a:rPr lang="id-ID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aku?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800" dirty="0">
                <a:latin typeface="Sitka Small" panose="02000505000000020004" pitchFamily="2" charset="0"/>
              </a:rPr>
              <a:t> </a:t>
            </a:r>
            <a:endParaRPr lang="en-US" sz="48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98174" y="384763"/>
            <a:ext cx="856752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Terpujilah</a:t>
            </a:r>
            <a:r>
              <a:rPr lang="en-US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</a:t>
            </a:r>
            <a:endParaRPr lang="en-US" sz="4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669311"/>
            <a:ext cx="8208333" cy="251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Tuhan, Raja mulia dan kekal. </a:t>
            </a: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27322" y="395396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5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Syahadat</a:t>
            </a:r>
            <a:endParaRPr lang="en-US" sz="5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27322" y="131670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7322" y="1031357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59219" y="627320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Yang dikandung </a:t>
            </a:r>
            <a:r>
              <a:rPr lang="fi-FI" sz="4400" i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dari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Roh </a:t>
            </a:r>
            <a:r>
              <a:rPr lang="fi-FI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oleh </a:t>
            </a:r>
            <a:r>
              <a:rPr lang="fi-FI" sz="4400" i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Perawan </a:t>
            </a:r>
            <a:r>
              <a:rPr lang="fi-FI" sz="4400" i="1" dirty="0">
                <a:solidFill>
                  <a:schemeClr val="accent4"/>
                </a:solidFill>
                <a:latin typeface="Sitka Small" panose="02000505000000020004" pitchFamily="2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8977" y="542260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46568" y="627322"/>
            <a:ext cx="8793125" cy="43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52893" y="691116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Maha Kuasa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6688" y="1020725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91720" y="1311336"/>
            <a:ext cx="7731888" cy="328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Raja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rela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menderita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: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besarlah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kasihNya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07" y="0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Terpuji </a:t>
            </a:r>
            <a:r>
              <a:rPr lang="id-ID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id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endParaRPr lang="en-US" sz="48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997611"/>
            <a:ext cx="8697432" cy="378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akan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Roh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Gereja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Katolik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06056" y="54226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Kehidupan kekal. </a:t>
            </a:r>
            <a:endParaRPr lang="fi-FI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Amin</a:t>
            </a:r>
            <a:r>
              <a:rPr lang="fi-FI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fi-FI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6959" y="1859753"/>
            <a:ext cx="8758063" cy="328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Solis</a:t>
            </a:r>
            <a:r>
              <a:rPr lang="en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id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: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Tuhan, dengarkanlah kami</a:t>
            </a:r>
            <a:r>
              <a:rPr lang="id-ID" sz="4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400" b="1" dirty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09" y="180754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5400" b="1" dirty="0" err="1" smtClean="0">
                <a:solidFill>
                  <a:srgbClr val="FFFFFF"/>
                </a:solidFill>
                <a:latin typeface="Sitka Small" panose="02000505000000020004" pitchFamily="2" charset="0"/>
              </a:rPr>
              <a:t>Doa</a:t>
            </a:r>
            <a:r>
              <a:rPr lang="en-ID" sz="5400" b="1" dirty="0" smtClean="0">
                <a:solidFill>
                  <a:srgbClr val="FFFFFF"/>
                </a:solidFill>
                <a:latin typeface="Sitka Small" panose="02000505000000020004" pitchFamily="2" charset="0"/>
              </a:rPr>
              <a:t> </a:t>
            </a:r>
            <a:r>
              <a:rPr lang="en-ID" sz="5400" b="1" dirty="0" err="1" smtClean="0">
                <a:solidFill>
                  <a:srgbClr val="FFFFFF"/>
                </a:solidFill>
                <a:latin typeface="Sitka Small" panose="02000505000000020004" pitchFamily="2" charset="0"/>
              </a:rPr>
              <a:t>Umat</a:t>
            </a:r>
            <a:r>
              <a:rPr lang="en-ID" sz="5400" b="1" dirty="0" smtClean="0">
                <a:solidFill>
                  <a:srgbClr val="FFFFFF"/>
                </a:solidFill>
                <a:latin typeface="Sitka Small" panose="02000505000000020004" pitchFamily="2" charset="0"/>
              </a:rPr>
              <a:t> </a:t>
            </a:r>
            <a:endParaRPr lang="en-US" sz="5400" b="1" dirty="0">
              <a:solidFill>
                <a:srgbClr val="FFFFFF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6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5" y="514042"/>
            <a:ext cx="8758063" cy="394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Umat</a:t>
            </a:r>
            <a:r>
              <a:rPr lang="en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id-ID" sz="4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:</a:t>
            </a:r>
            <a:endParaRPr lang="en-ID" sz="4400" b="1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Tuhan, kabulkanlah </a:t>
            </a:r>
            <a:endParaRPr lang="en-ID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r>
              <a:rPr lang="id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doa </a:t>
            </a: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kami.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69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78355" y="314372"/>
            <a:ext cx="8451607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Bap</a:t>
            </a:r>
            <a:r>
              <a:rPr lang="id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 </a:t>
            </a:r>
            <a:r>
              <a:rPr lang="id-ID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di Surga </a:t>
            </a:r>
            <a:r>
              <a:rPr lang="id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T’rimalah</a:t>
            </a:r>
            <a:r>
              <a:rPr lang="en-ID" sz="48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58736" y="1483472"/>
            <a:ext cx="8290844" cy="341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Bapa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surga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t'rimalah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hasil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usaha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jemaat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-Mu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Roti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anggurwujudnya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  <a:endParaRPr lang="sv-SE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0387" y="1149818"/>
            <a:ext cx="8471837" cy="39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cinta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bakti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maksudnya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tanda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syukur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kepada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dalam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Putra-Mu. </a:t>
            </a: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31628" y="1052623"/>
            <a:ext cx="9069571" cy="385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Jiwa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raga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t'rimalah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karya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hidupku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sambutlah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endParaRPr lang="en-US" sz="48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9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1311" y="847946"/>
            <a:ext cx="8363199" cy="429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anda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iman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cintaku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kepada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Putra-Mu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Dimuliakanlah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nama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oleh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seluruh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umat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-Mu.</a:t>
            </a: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Kudus</a:t>
            </a:r>
            <a:endParaRPr lang="en-US" sz="5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57201" y="1129362"/>
            <a:ext cx="8686799" cy="349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7712" y="700016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1750" y="823149"/>
            <a:ext cx="8048846" cy="371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Pencinta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setia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teladan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benar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5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Anak</a:t>
            </a:r>
            <a:r>
              <a:rPr lang="en-US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5400" b="1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Domba</a:t>
            </a:r>
            <a:r>
              <a:rPr lang="en-US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Allah</a:t>
            </a:r>
            <a:endParaRPr lang="en-US" sz="5400" b="1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1629" y="1477463"/>
            <a:ext cx="8314659" cy="287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053548"/>
            <a:ext cx="8314659" cy="291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152939"/>
            <a:ext cx="8601739" cy="287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</a:t>
            </a:r>
            <a:r>
              <a:rPr lang="id-ID" sz="5400" b="1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id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Yesusku</a:t>
            </a:r>
            <a:r>
              <a:rPr lang="en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5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7442" y="1256029"/>
            <a:ext cx="8803757" cy="317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Yesusku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Sang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Penebus</a:t>
            </a:r>
            <a:endParaRPr lang="en-ID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bermahkota</a:t>
            </a: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kan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duri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Tuhanku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betapa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jahat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dosa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kubuat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56" y="659219"/>
            <a:ext cx="9144000" cy="42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Tuhanku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kar'na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kasihMu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panggul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salib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ke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id-ID" sz="4400" dirty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814" y="808075"/>
            <a:ext cx="8750595" cy="418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Yesusku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Sang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Anak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domba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algn="l"/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menanggung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relakan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disesah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demi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kes'lamatanku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>
                <a:latin typeface="Sitka Small" panose="02000505000000020004" pitchFamily="2" charset="0"/>
              </a:rPr>
              <a:t> </a:t>
            </a:r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73889" y="720356"/>
            <a:ext cx="9144000" cy="44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Tuhanku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kar'na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kasihMu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panggul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salib</a:t>
            </a:r>
            <a:r>
              <a:rPr lang="en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ke</a:t>
            </a:r>
            <a:r>
              <a:rPr lang="en-ID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8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id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Santapan </a:t>
            </a:r>
            <a:r>
              <a:rPr lang="id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Peziarah</a:t>
            </a:r>
            <a:r>
              <a:rPr lang="en-ID" sz="54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5400" dirty="0">
              <a:solidFill>
                <a:srgbClr val="FFFFFF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95424" y="1202866"/>
            <a:ext cx="8803757" cy="317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Santapan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peziarah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makanan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malaikat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Roti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surgawi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kenyangkanlah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lapar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  <a:endParaRPr lang="sv-SE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0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7321" y="912550"/>
            <a:ext cx="7825563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puaskan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pula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rindu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'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rindu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'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 </a:t>
            </a:r>
            <a:r>
              <a:rPr lang="en-US" sz="4400" dirty="0">
                <a:latin typeface="Sitka Small" panose="02000505000000020004" pitchFamily="2" charset="0"/>
              </a:rPr>
              <a:t> </a:t>
            </a:r>
          </a:p>
          <a:p>
            <a:pPr algn="l"/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69851" y="710532"/>
            <a:ext cx="9144000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berlimpah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mengalir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dari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Sang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Juruselamat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Segarkanlah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hamba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</a:t>
            </a:r>
            <a:r>
              <a:rPr lang="en-US" sz="4400" dirty="0">
                <a:latin typeface="Sitka Small" panose="02000505000000020004" pitchFamily="2" charset="0"/>
              </a:rPr>
              <a:t> </a:t>
            </a:r>
          </a:p>
          <a:p>
            <a:pPr algn="l"/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61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34049" y="755584"/>
            <a:ext cx="7648040" cy="33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Raja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Sebagai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tanda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asih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disediakanNya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93135" y="1050774"/>
            <a:ext cx="7325832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akan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Dikau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kami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puaslah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puaslah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algn="l"/>
            <a:r>
              <a:rPr lang="en-US" sz="4400" dirty="0">
                <a:latin typeface="Sitka Small" panose="02000505000000020004" pitchFamily="2" charset="0"/>
              </a:rPr>
              <a:t> </a:t>
            </a:r>
          </a:p>
          <a:p>
            <a:pPr algn="l"/>
            <a:endParaRPr lang="en-US" sz="4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43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74158" y="795592"/>
            <a:ext cx="9144000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Wajah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 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tersamar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dalam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rupa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roti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'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kami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hormati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 </a:t>
            </a:r>
          </a:p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Izinkan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kami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pandang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4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97442" y="1178365"/>
            <a:ext cx="9144000" cy="485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wajah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-Mu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tak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terhalang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</a:p>
          <a:p>
            <a:pPr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surga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mulia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di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surga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mulia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46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6167" y="193375"/>
            <a:ext cx="8917712" cy="103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id-ID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ID" sz="4000" b="1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ctr"/>
            <a:r>
              <a:rPr lang="id-ID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Tempat </a:t>
            </a:r>
            <a:r>
              <a:rPr lang="id-ID" sz="4000" b="1" dirty="0">
                <a:solidFill>
                  <a:schemeClr val="accent4"/>
                </a:solidFill>
                <a:latin typeface="Sitka Small" panose="02000505000000020004" pitchFamily="2" charset="0"/>
              </a:rPr>
              <a:t>Tuhanku Disalib</a:t>
            </a:r>
            <a:r>
              <a:rPr lang="en-ID" sz="4000" b="1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6167" y="1523228"/>
            <a:ext cx="9002318" cy="334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tempat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Tuhanku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disalib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dicela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agar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damai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pula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dengan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Allah,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Khaliknya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802502"/>
            <a:ext cx="8889984" cy="406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Dari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sanalah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mengalir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sungai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karunia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/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b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agi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orang 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berdosa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, yang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memandang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3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874642"/>
            <a:ext cx="9218428" cy="355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O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samud'ra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Allah</a:t>
            </a:r>
          </a:p>
          <a:p>
            <a:pPr indent="0"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bagi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isi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dunia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/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diberiNya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Putra Tunggal,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indent="0"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agar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kita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s'lamatlah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/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5160" y="606056"/>
            <a:ext cx="8889984" cy="453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Yesus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Jalan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Kebenaran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Sumber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Hidup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baka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</a:t>
            </a:r>
            <a:b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t'lah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berkurban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bagi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kita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pada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salib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b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23283" y="725786"/>
            <a:ext cx="9218428" cy="355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Mari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kita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muliakan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indent="0"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cinta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Penebus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/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kita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hapus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indent="0"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dengan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darah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yang kudus.</a:t>
            </a:r>
            <a:b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</a:b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69851" y="842744"/>
            <a:ext cx="9218428" cy="355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Ia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taat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sampai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mati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pada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salib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Golgota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algn="l"/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Kita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hidup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oleh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Dia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4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Puji</a:t>
            </a:r>
            <a:r>
              <a:rPr lang="en-US" sz="44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</a:t>
            </a:r>
            <a:r>
              <a:rPr lang="en-US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s'lamanya</a:t>
            </a:r>
            <a:r>
              <a:rPr lang="id-ID" sz="44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1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8545" y="850815"/>
            <a:ext cx="7991915" cy="332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Santapan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yang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mulia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yaitu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dirinya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>
                <a:latin typeface="Sitka Small" panose="02000505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19918" y="763871"/>
            <a:ext cx="7356249" cy="332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Raja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Gembala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utama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,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pembela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dombaNya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</a:p>
          <a:p>
            <a:pPr algn="l"/>
            <a:r>
              <a:rPr lang="en-US" sz="4800" dirty="0">
                <a:latin typeface="Sitka Small" panose="02000505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09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93135" y="738835"/>
            <a:ext cx="8016949" cy="332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Yang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lari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dan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>
                <a:solidFill>
                  <a:schemeClr val="accent4"/>
                </a:solidFill>
                <a:latin typeface="Sitka Small" panose="02000505000000020004" pitchFamily="2" charset="0"/>
              </a:rPr>
              <a:t>lepas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dicariNya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lekas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Terpuji</a:t>
            </a:r>
            <a:r>
              <a:rPr lang="en-US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Raja </a:t>
            </a:r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Kristus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 err="1" smtClean="0">
                <a:solidFill>
                  <a:schemeClr val="accent4"/>
                </a:solidFill>
                <a:latin typeface="Sitka Small" panose="02000505000000020004" pitchFamily="2" charset="0"/>
              </a:rPr>
              <a:t>selama-lamanya</a:t>
            </a:r>
            <a:endParaRPr lang="en-US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  <a:p>
            <a:pPr algn="l"/>
            <a:r>
              <a:rPr lang="en-US" sz="4800" dirty="0">
                <a:latin typeface="Sitka Small" panose="02000505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76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95693" y="416660"/>
            <a:ext cx="883565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Tuhan</a:t>
            </a:r>
            <a:r>
              <a:rPr lang="en-US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  <a:latin typeface="Sitka Small" panose="02000505000000020004" pitchFamily="2" charset="0"/>
              </a:rPr>
              <a:t>Kasihanilah</a:t>
            </a:r>
            <a:r>
              <a:rPr lang="en-US" sz="4800" b="1" dirty="0">
                <a:solidFill>
                  <a:schemeClr val="accent4"/>
                </a:solidFill>
                <a:latin typeface="Sitka Small" panose="02000505000000020004" pitchFamily="2" charset="0"/>
              </a:rPr>
              <a:t> Kami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99730" y="1584251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Tuhan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  <a:endParaRPr lang="fi-FI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99730" y="1584251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Kristus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Kristus </a:t>
            </a:r>
            <a:r>
              <a:rPr lang="fi-FI" sz="4800" dirty="0">
                <a:solidFill>
                  <a:schemeClr val="accent4"/>
                </a:solidFill>
                <a:latin typeface="Sitka Small" panose="02000505000000020004" pitchFamily="2" charset="0"/>
              </a:rPr>
              <a:t>kasihanilah </a:t>
            </a:r>
            <a:r>
              <a:rPr lang="fi-FI" sz="4800" dirty="0" smtClean="0">
                <a:solidFill>
                  <a:schemeClr val="accent4"/>
                </a:solidFill>
                <a:latin typeface="Sitka Small" panose="02000505000000020004" pitchFamily="2" charset="0"/>
              </a:rPr>
              <a:t>kami</a:t>
            </a:r>
            <a:endParaRPr lang="fi-FI" sz="4800" dirty="0">
              <a:solidFill>
                <a:schemeClr val="accent4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1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591</Words>
  <Application>Microsoft Office PowerPoint</Application>
  <PresentationFormat>On-screen Show (16:9)</PresentationFormat>
  <Paragraphs>177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Fredoka One</vt:lpstr>
      <vt:lpstr>Comfortaa</vt:lpstr>
      <vt:lpstr>Sitka Small</vt:lpstr>
      <vt:lpstr>Comfortaa Regular</vt:lpstr>
      <vt:lpstr>Arial</vt:lpstr>
      <vt:lpstr>Holtwood One SC</vt:lpstr>
      <vt:lpstr>Black Han Sans</vt:lpstr>
      <vt:lpstr>Homemade Xmas Decoration</vt:lpstr>
      <vt:lpstr>Misa Minggu Palma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165</cp:revision>
  <dcterms:modified xsi:type="dcterms:W3CDTF">2021-03-27T02:15:06Z</dcterms:modified>
</cp:coreProperties>
</file>