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54"/>
  </p:notesMasterIdLst>
  <p:sldIdLst>
    <p:sldId id="340" r:id="rId3"/>
    <p:sldId id="267" r:id="rId4"/>
    <p:sldId id="418" r:id="rId5"/>
    <p:sldId id="470" r:id="rId6"/>
    <p:sldId id="471" r:id="rId7"/>
    <p:sldId id="472" r:id="rId8"/>
    <p:sldId id="473" r:id="rId9"/>
    <p:sldId id="275" r:id="rId10"/>
    <p:sldId id="276" r:id="rId11"/>
    <p:sldId id="277" r:id="rId12"/>
    <p:sldId id="292" r:id="rId13"/>
    <p:sldId id="431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416" r:id="rId25"/>
    <p:sldId id="419" r:id="rId26"/>
    <p:sldId id="468" r:id="rId27"/>
    <p:sldId id="469" r:id="rId28"/>
    <p:sldId id="305" r:id="rId29"/>
    <p:sldId id="306" r:id="rId30"/>
    <p:sldId id="307" r:id="rId31"/>
    <p:sldId id="465" r:id="rId32"/>
    <p:sldId id="311" r:id="rId33"/>
    <p:sldId id="312" r:id="rId34"/>
    <p:sldId id="310" r:id="rId35"/>
    <p:sldId id="466" r:id="rId36"/>
    <p:sldId id="467" r:id="rId37"/>
    <p:sldId id="313" r:id="rId38"/>
    <p:sldId id="314" r:id="rId39"/>
    <p:sldId id="366" r:id="rId40"/>
    <p:sldId id="321" r:id="rId41"/>
    <p:sldId id="367" r:id="rId42"/>
    <p:sldId id="322" r:id="rId43"/>
    <p:sldId id="323" r:id="rId44"/>
    <p:sldId id="324" r:id="rId45"/>
    <p:sldId id="325" r:id="rId46"/>
    <p:sldId id="326" r:id="rId47"/>
    <p:sldId id="410" r:id="rId48"/>
    <p:sldId id="420" r:id="rId49"/>
    <p:sldId id="421" r:id="rId50"/>
    <p:sldId id="422" r:id="rId51"/>
    <p:sldId id="333" r:id="rId52"/>
    <p:sldId id="425" r:id="rId53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55"/>
    </p:embeddedFont>
    <p:embeddedFont>
      <p:font typeface="Fredoka One" panose="020B0604020202020204" charset="0"/>
      <p:regular r:id="rId56"/>
    </p:embeddedFont>
    <p:embeddedFont>
      <p:font typeface="Holtwood One SC" panose="020B0604020202020204" charset="0"/>
      <p:regular r:id="rId57"/>
    </p:embeddedFont>
    <p:embeddedFont>
      <p:font typeface="Sitka Small" panose="02000505000000020004" pitchFamily="2" charset="0"/>
      <p:regular r:id="rId58"/>
      <p:bold r:id="rId59"/>
      <p:italic r:id="rId60"/>
      <p:boldItalic r:id="rId61"/>
    </p:embeddedFont>
    <p:embeddedFont>
      <p:font typeface="Comfortaa" panose="020B0604020202020204" charset="0"/>
      <p:regular r:id="rId62"/>
      <p:bold r:id="rId63"/>
    </p:embeddedFont>
    <p:embeddedFont>
      <p:font typeface="Arial Black" panose="020B0A04020102020204" pitchFamily="34" charset="0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  <p14:sldId id="470"/>
            <p14:sldId id="471"/>
            <p14:sldId id="472"/>
            <p14:sldId id="473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Mazmur Panempas Aosan" id="{D3FD697E-4E97-438A-8EEE-524A97F0384A}">
          <p14:sldIdLst>
            <p14:sldId id="292"/>
          </p14:sldIdLst>
        </p14:section>
        <p14:section name="Aosan Injil" id="{E6E5CB96-50BB-4386-962C-F277670A3420}">
          <p14:sldIdLst>
            <p14:sldId id="431"/>
            <p14:sldId id="295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9"/>
            <p14:sldId id="468"/>
            <p14:sldId id="46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 Biasa" id="{B36F290B-5288-43E9-92D4-CD6EF5B1D58D}">
          <p14:sldIdLst>
            <p14:sldId id="465"/>
            <p14:sldId id="311"/>
            <p14:sldId id="312"/>
          </p14:sldIdLst>
        </p14:section>
        <p14:section name="Prefasi Prapaska" id="{DCBDC66E-69AA-4EAE-82A6-04B893258E42}">
          <p14:sldIdLst>
            <p14:sldId id="310"/>
            <p14:sldId id="466"/>
            <p14:sldId id="467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</p14:sldIdLst>
        </p14:section>
        <p14:section name="Lagu Panutup" id="{BCE3B911-964B-4B65-8C23-053FA6B8CFAC}">
          <p14:sldIdLst>
            <p14:sldId id="333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08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04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13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2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0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279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250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4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74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Misa</a:t>
            </a:r>
            <a:r>
              <a:rPr lang="en" sz="5400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Palma</a:t>
            </a:r>
            <a:endParaRPr sz="5400" dirty="0">
              <a:solidFill>
                <a:schemeClr val="bg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Minggu, 28 Maret 2021</a:t>
            </a:r>
            <a:endParaRPr sz="2400" b="1" dirty="0">
              <a:solidFill>
                <a:schemeClr val="bg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5747" y="699595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610139"/>
            <a:ext cx="8894350" cy="30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SELAH</a:t>
            </a:r>
            <a:endParaRPr lang="en-US" sz="40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7987" y="1610139"/>
            <a:ext cx="8917489" cy="31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? ? ?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6656" y="1412302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endParaRPr lang="en-US" sz="4400" dirty="0" smtClean="0">
              <a:solidFill>
                <a:srgbClr val="FFFFFF"/>
              </a:solidFill>
              <a:latin typeface="Sitka Small" panose="02000505000000020004" pitchFamily="2" charset="0"/>
              <a:cs typeface="Arial"/>
              <a:sym typeface="Arial"/>
            </a:endParaRP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	</a:t>
            </a:r>
            <a:r>
              <a:rPr lang="en-US" sz="4400" dirty="0" err="1" smtClean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roh</a:t>
            </a:r>
            <a:r>
              <a:rPr lang="en-US" sz="4400" dirty="0" smtClean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25453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………. </a:t>
            </a:r>
            <a:endParaRPr lang="en-US" sz="4400" dirty="0" smtClean="0">
              <a:solidFill>
                <a:srgbClr val="FFFFFF"/>
              </a:solidFill>
              <a:latin typeface="Sitka Small" panose="02000505000000020004" pitchFamily="2" charset="0"/>
              <a:cs typeface="Arial"/>
              <a:sym typeface="Arial"/>
            </a:endParaRP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Sitka Small" panose="02000505000000020004" pitchFamily="2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1124" y="1294902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71332" y="278436"/>
            <a:ext cx="7893934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SYAHADAT PARA RASUL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3868" y="689501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97017" y="1010227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6545" y="550236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82489" y="312383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741" y="697711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8303" y="1294615"/>
            <a:ext cx="8518967" cy="33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Haturkeun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sembah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Panebus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manusa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50469" y="162046"/>
            <a:ext cx="8854633" cy="94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fr-BE" sz="36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HATURKEUN </a:t>
            </a:r>
            <a:r>
              <a:rPr lang="fr-BE" sz="3600" b="1" dirty="0">
                <a:solidFill>
                  <a:schemeClr val="accent4"/>
                </a:solidFill>
                <a:latin typeface="Sitka Small" panose="02000505000000020004" pitchFamily="2" charset="0"/>
              </a:rPr>
              <a:t>SEMBAH </a:t>
            </a:r>
            <a:r>
              <a:rPr lang="fr-BE" sz="36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 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0718" y="346164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92845" y="1146297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741" y="716823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13458" y="1475203"/>
            <a:ext cx="8530542" cy="341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hapunten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Rumaos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seueur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dosa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hapunten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229751"/>
            <a:ext cx="877368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fr-BE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ABDI TOBAT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87077" y="1155156"/>
            <a:ext cx="7546695" cy="31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Rumaos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seueur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dosa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Abdi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tobat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ka Salira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Mugi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ulah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ngahukuman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smtClean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7159" y="1213832"/>
            <a:ext cx="9144000" cy="292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percanten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sabra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percanten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1964" y="1295107"/>
            <a:ext cx="8495818" cy="279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sabra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ngantos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para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putrana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Mulang ka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pangkonan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Rama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11696" y="1436220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U </a:t>
            </a:r>
            <a:r>
              <a:rPr lang="en-US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: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nampi</a:t>
            </a:r>
            <a:r>
              <a:rPr lang="en-US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panangan</a:t>
            </a:r>
            <a:endParaRPr lang="en-US" sz="40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Anjeun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8480" y="317094"/>
            <a:ext cx="8505286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kaagungan</a:t>
            </a:r>
            <a:r>
              <a:rPr lang="en-US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miwah</a:t>
            </a:r>
            <a:r>
              <a:rPr lang="en-US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254125" indent="-1101725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kamuliaan</a:t>
            </a:r>
            <a:r>
              <a:rPr lang="en-US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jenengana</a:t>
            </a:r>
            <a:r>
              <a:rPr lang="en-US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-Na, </a:t>
            </a:r>
            <a:endParaRPr lang="en-US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kanggo </a:t>
            </a:r>
            <a:r>
              <a:rPr lang="sv-SE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kasalametan urang </a:t>
            </a:r>
            <a:endParaRPr lang="sv-SE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sareng </a:t>
            </a:r>
            <a:r>
              <a:rPr lang="sv-SE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sakumna Gareja </a:t>
            </a:r>
            <a:endParaRPr lang="sv-SE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sv-SE" sz="4000" dirty="0">
                <a:solidFill>
                  <a:schemeClr val="accent4"/>
                </a:solidFill>
                <a:latin typeface="Sitka Small" panose="02000505000000020004" pitchFamily="2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1332" y="1124494"/>
            <a:ext cx="8866207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panebus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manusa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bangsa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ada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cumeluk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204305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	  	  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roh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732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5397" y="640512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Ayeuna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62046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ngadepkeun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sir, rasa,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pikiran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Batin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parantos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	 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madep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Mantenna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27323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Pangeran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	: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Sakedahna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pisan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Mantenna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6326" y="1261969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yaktos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SUCI </a:t>
            </a:r>
            <a:r>
              <a:rPr lang="en-ID" sz="44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SUCI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01104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0121" y="663807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965023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7496" y="1121129"/>
            <a:ext cx="8113851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Hosana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Sang Raja</a:t>
            </a: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Anjeunteh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Raja Israel</a:t>
            </a: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Terah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kanjeng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 Raja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Daud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7712" y="1289115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45803" y="1156005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ANAK DOMBA ALLAH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82632" y="700270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10" y="711574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45802" y="1389500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810228" y="278436"/>
            <a:ext cx="712791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AJAKAN NAMPI KOMUNI</a:t>
            </a:r>
            <a:endParaRPr lang="en-US" sz="40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52769" y="596366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13055" y="1297576"/>
            <a:ext cx="8537943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nu maha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sakuliah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Kamulyaan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endParaRPr lang="fr-BE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Henteu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kasengker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waktu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-120662" y="214116"/>
            <a:ext cx="9083907" cy="81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fr-BE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GUSTI </a:t>
            </a:r>
            <a:r>
              <a:rPr lang="fr-BE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NU MAHA </a:t>
            </a:r>
            <a:r>
              <a:rPr lang="fr-BE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KAWASA</a:t>
            </a:r>
            <a:endParaRPr lang="en-US" sz="40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18809" y="855192"/>
            <a:ext cx="8925191" cy="388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Kamulyaan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Henteu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kasengker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waktu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musna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jumeneng</a:t>
            </a:r>
            <a:endParaRPr lang="en-ID" altLang="zh-CN" sz="40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567" y="1011277"/>
            <a:ext cx="79736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Hormat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bakti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Allah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taat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agung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Raja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mulya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27456" y="788963"/>
            <a:ext cx="8718698" cy="425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taat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agung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Raja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mulya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Ngaguruhna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sora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alam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Pupujian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>
                <a:latin typeface="Sitka Small" panose="0200050500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0390" y="1141720"/>
            <a:ext cx="8773610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Hatur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keunsembah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panutan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sim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175501" y="1521937"/>
            <a:ext cx="7644408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Rama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Padamelana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Agung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 Rama</a:t>
            </a:r>
          </a:p>
          <a:p>
            <a:pPr indent="-11113" algn="l"/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548839" y="199731"/>
            <a:ext cx="8120743" cy="105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PUTRA </a:t>
            </a:r>
            <a:r>
              <a:rPr lang="en-US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17630" y="726647"/>
            <a:ext cx="8935656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Welasasihna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jembar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Iklas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ngorbankeun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fr-BE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Sang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Putra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Nu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pupus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di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kayu</a:t>
            </a:r>
            <a:r>
              <a:rPr lang="fr-B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r-BE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salib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7617" y="1132703"/>
            <a:ext cx="8113851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panutan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sim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Saampar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jagat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sembah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sumujud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2515" y="1034452"/>
            <a:ext cx="8370513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Hosana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Sang Raja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Haleuangkeun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kidung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agung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Tembangkeun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lagu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pujian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99523" y="208988"/>
            <a:ext cx="8674420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28667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541</Words>
  <Application>Microsoft Office PowerPoint</Application>
  <PresentationFormat>On-screen Show (16:9)</PresentationFormat>
  <Paragraphs>189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Black Han Sans</vt:lpstr>
      <vt:lpstr>Berlin Sans FB Demi</vt:lpstr>
      <vt:lpstr>Fredoka One</vt:lpstr>
      <vt:lpstr>Holtwood One SC</vt:lpstr>
      <vt:lpstr>Sitka Small</vt:lpstr>
      <vt:lpstr>Comfortaa Regular</vt:lpstr>
      <vt:lpstr>Comfortaa</vt:lpstr>
      <vt:lpstr>Arial</vt:lpstr>
      <vt:lpstr>Arial Black</vt:lpstr>
      <vt:lpstr>Homemade Xmas Decoration</vt:lpstr>
      <vt:lpstr>1_Homemade Xmas Decoration</vt:lpstr>
      <vt:lpstr>Misa Minggu Palma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85</cp:revision>
  <dcterms:modified xsi:type="dcterms:W3CDTF">2021-03-27T02:36:49Z</dcterms:modified>
</cp:coreProperties>
</file>