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6"/>
  </p:notesMasterIdLst>
  <p:sldIdLst>
    <p:sldId id="340" r:id="rId2"/>
    <p:sldId id="484" r:id="rId3"/>
    <p:sldId id="485" r:id="rId4"/>
    <p:sldId id="48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92" r:id="rId14"/>
    <p:sldId id="431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305" r:id="rId34"/>
    <p:sldId id="306" r:id="rId35"/>
    <p:sldId id="307" r:id="rId36"/>
    <p:sldId id="310" r:id="rId37"/>
    <p:sldId id="311" r:id="rId38"/>
    <p:sldId id="312" r:id="rId39"/>
    <p:sldId id="313" r:id="rId40"/>
    <p:sldId id="314" r:id="rId41"/>
    <p:sldId id="366" r:id="rId42"/>
    <p:sldId id="321" r:id="rId43"/>
    <p:sldId id="367" r:id="rId44"/>
    <p:sldId id="322" r:id="rId45"/>
    <p:sldId id="323" r:id="rId46"/>
    <p:sldId id="324" r:id="rId47"/>
    <p:sldId id="325" r:id="rId48"/>
    <p:sldId id="326" r:id="rId49"/>
    <p:sldId id="501" r:id="rId50"/>
    <p:sldId id="502" r:id="rId51"/>
    <p:sldId id="503" r:id="rId52"/>
    <p:sldId id="493" r:id="rId53"/>
    <p:sldId id="494" r:id="rId54"/>
    <p:sldId id="438" r:id="rId55"/>
    <p:sldId id="439" r:id="rId56"/>
    <p:sldId id="475" r:id="rId57"/>
    <p:sldId id="440" r:id="rId58"/>
    <p:sldId id="441" r:id="rId59"/>
    <p:sldId id="442" r:id="rId60"/>
    <p:sldId id="443" r:id="rId61"/>
    <p:sldId id="476" r:id="rId62"/>
    <p:sldId id="444" r:id="rId63"/>
    <p:sldId id="445" r:id="rId64"/>
    <p:sldId id="446" r:id="rId65"/>
    <p:sldId id="447" r:id="rId66"/>
    <p:sldId id="448" r:id="rId67"/>
    <p:sldId id="450" r:id="rId68"/>
    <p:sldId id="451" r:id="rId69"/>
    <p:sldId id="452" r:id="rId70"/>
    <p:sldId id="454" r:id="rId71"/>
    <p:sldId id="453" r:id="rId72"/>
    <p:sldId id="455" r:id="rId73"/>
    <p:sldId id="456" r:id="rId74"/>
    <p:sldId id="457" r:id="rId75"/>
    <p:sldId id="458" r:id="rId76"/>
    <p:sldId id="477" r:id="rId77"/>
    <p:sldId id="459" r:id="rId78"/>
    <p:sldId id="460" r:id="rId79"/>
    <p:sldId id="478" r:id="rId80"/>
    <p:sldId id="461" r:id="rId81"/>
    <p:sldId id="462" r:id="rId82"/>
    <p:sldId id="463" r:id="rId83"/>
    <p:sldId id="464" r:id="rId84"/>
    <p:sldId id="465" r:id="rId85"/>
    <p:sldId id="466" r:id="rId86"/>
    <p:sldId id="467" r:id="rId87"/>
    <p:sldId id="479" r:id="rId88"/>
    <p:sldId id="468" r:id="rId89"/>
    <p:sldId id="469" r:id="rId90"/>
    <p:sldId id="470" r:id="rId91"/>
    <p:sldId id="471" r:id="rId92"/>
    <p:sldId id="472" r:id="rId93"/>
    <p:sldId id="473" r:id="rId94"/>
    <p:sldId id="474" r:id="rId95"/>
  </p:sldIdLst>
  <p:sldSz cx="9144000" cy="5143500" type="screen16x9"/>
  <p:notesSz cx="6858000" cy="9144000"/>
  <p:embeddedFontLst>
    <p:embeddedFont>
      <p:font typeface="Comfortaa" panose="020B0604020202020204" charset="0"/>
      <p:regular r:id="rId97"/>
      <p:bold r:id="rId98"/>
    </p:embeddedFont>
    <p:embeddedFont>
      <p:font typeface="Berlin Sans FB Demi" panose="020E0802020502020306" pitchFamily="34" charset="0"/>
      <p:bold r:id="rId99"/>
    </p:embeddedFont>
    <p:embeddedFont>
      <p:font typeface="Holtwood One SC" panose="020B0604020202020204" charset="0"/>
      <p:regular r:id="rId100"/>
    </p:embeddedFont>
    <p:embeddedFont>
      <p:font typeface="Fredoka One" panose="020B0604020202020204" charset="0"/>
      <p:regular r:id="rId101"/>
    </p:embeddedFont>
    <p:embeddedFont>
      <p:font typeface="Arial Black" panose="020B0A04020102020204" pitchFamily="34" charset="0"/>
      <p:bold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484"/>
            <p14:sldId id="485"/>
            <p14:sldId id="486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Mazmur Panempas Aosan" id="{D3FD697E-4E97-438A-8EEE-524A97F0384A}">
          <p14:sldIdLst>
            <p14:sldId id="292"/>
          </p14:sldIdLst>
        </p14:section>
        <p14:section name="Aosan Injil" id="{E6E5CB96-50BB-4386-962C-F277670A3420}">
          <p14:sldIdLst>
            <p14:sldId id="431"/>
            <p14:sldId id="295"/>
          </p14:sldIdLst>
        </p14:section>
        <p14:section name="S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501"/>
            <p14:sldId id="502"/>
            <p14:sldId id="503"/>
          </p14:sldIdLst>
        </p14:section>
        <p14:section name="Lagu Panutup" id="{BCE3B911-964B-4B65-8C23-053FA6B8CFAC}">
          <p14:sldIdLst>
            <p14:sldId id="493"/>
            <p14:sldId id="494"/>
          </p14:sldIdLst>
        </p14:section>
        <p14:section name="Pujian Sakramen Maha Kudus" id="{A348802D-FBBD-4CB4-B374-D40C988D5DEC}">
          <p14:sldIdLst>
            <p14:sldId id="438"/>
            <p14:sldId id="439"/>
            <p14:sldId id="475"/>
            <p14:sldId id="440"/>
            <p14:sldId id="441"/>
            <p14:sldId id="442"/>
          </p14:sldIdLst>
        </p14:section>
        <p14:section name="Tantum Ergo" id="{C039EDDF-E16B-474C-A374-3B7F7949BDA6}">
          <p14:sldIdLst>
            <p14:sldId id="443"/>
            <p14:sldId id="476"/>
            <p14:sldId id="444"/>
          </p14:sldIdLst>
        </p14:section>
        <p14:section name="Kidung Pujian" id="{36D1DEBF-A48E-4DCC-8E44-A204FA383587}">
          <p14:sldIdLst>
            <p14:sldId id="445"/>
            <p14:sldId id="446"/>
            <p14:sldId id="447"/>
            <p14:sldId id="448"/>
            <p14:sldId id="450"/>
            <p14:sldId id="451"/>
            <p14:sldId id="452"/>
          </p14:sldIdLst>
        </p14:section>
        <p14:section name="Litani Manah Yesus" id="{5BBF67EB-F92B-49C5-846B-40DBC9C1C69D}">
          <p14:sldIdLst>
            <p14:sldId id="454"/>
            <p14:sldId id="453"/>
            <p14:sldId id="455"/>
            <p14:sldId id="456"/>
            <p14:sldId id="457"/>
            <p14:sldId id="458"/>
            <p14:sldId id="477"/>
            <p14:sldId id="459"/>
            <p14:sldId id="460"/>
            <p14:sldId id="478"/>
            <p14:sldId id="461"/>
            <p14:sldId id="462"/>
            <p14:sldId id="463"/>
            <p14:sldId id="464"/>
            <p14:sldId id="465"/>
            <p14:sldId id="466"/>
            <p14:sldId id="467"/>
            <p14:sldId id="479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42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4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.fntdata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4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22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54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484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499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43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44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928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480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121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683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8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25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4615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7660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9769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365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7581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6724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9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417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751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285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40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3910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4639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8172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6433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13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0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759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3918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30023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680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2499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6839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0157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796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1748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025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6084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50770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8429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37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728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912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300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4764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88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20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rgbClr val="420042"/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" sz="5400">
                <a:solidFill>
                  <a:srgbClr val="420042"/>
                </a:solidFill>
                <a:latin typeface="Berlin Sans FB Demi" panose="020E0802020502020306" pitchFamily="34" charset="0"/>
              </a:rPr>
              <a:t/>
            </a:r>
            <a:br>
              <a:rPr lang="en" sz="5400">
                <a:solidFill>
                  <a:srgbClr val="420042"/>
                </a:solidFill>
                <a:latin typeface="Berlin Sans FB Demi" panose="020E0802020502020306" pitchFamily="34" charset="0"/>
              </a:rPr>
            </a:br>
            <a:r>
              <a:rPr lang="en-US" altLang="zh-CN" sz="5400">
                <a:solidFill>
                  <a:srgbClr val="420042"/>
                </a:solidFill>
                <a:latin typeface="Berlin Sans FB Demi" panose="020E0802020502020306" pitchFamily="34" charset="0"/>
              </a:rPr>
              <a:t>Jumaah</a:t>
            </a:r>
            <a:r>
              <a:rPr lang="zh-CN" altLang="en-US" sz="5400">
                <a:solidFill>
                  <a:srgbClr val="420042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CN" sz="5400">
                <a:solidFill>
                  <a:srgbClr val="420042"/>
                </a:solidFill>
                <a:latin typeface="Berlin Sans FB Demi" panose="020E0802020502020306" pitchFamily="34" charset="0"/>
              </a:rPr>
              <a:t>Munggaran</a:t>
            </a:r>
            <a:endParaRPr sz="5400" dirty="0">
              <a:solidFill>
                <a:srgbClr val="4200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 err="1" smtClean="0">
                <a:solidFill>
                  <a:srgbClr val="420042"/>
                </a:solidFill>
                <a:latin typeface="Fredoka One" panose="020B0604020202020204" charset="0"/>
              </a:rPr>
              <a:t>Jumaah</a:t>
            </a:r>
            <a:r>
              <a:rPr lang="en-US" altLang="zh-C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,</a:t>
            </a:r>
            <a:r>
              <a:rPr lang="en" sz="2400" b="1" dirty="0" smtClean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altLang="zh-CN" sz="2400" b="1" dirty="0">
                <a:solidFill>
                  <a:srgbClr val="420042"/>
                </a:solidFill>
                <a:latin typeface="Fredoka One" panose="020B0604020202020204" charset="0"/>
              </a:rPr>
              <a:t>5</a:t>
            </a:r>
            <a:r>
              <a:rPr lang="zh-CN" alt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altLang="zh-CN" sz="2400" b="1" dirty="0" err="1">
                <a:solidFill>
                  <a:srgbClr val="420042"/>
                </a:solidFill>
                <a:latin typeface="Fredoka One" panose="020B0604020202020204" charset="0"/>
              </a:rPr>
              <a:t>Maret</a:t>
            </a:r>
            <a:r>
              <a:rPr lang="en" sz="2400" b="1" dirty="0">
                <a:solidFill>
                  <a:srgbClr val="420042"/>
                </a:solidFill>
                <a:latin typeface="Fredoka One" panose="020B0604020202020204" charset="0"/>
              </a:rPr>
              <a:t> 2021</a:t>
            </a:r>
            <a:endParaRPr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rgbClr val="420042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rgbClr val="420042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420042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79388" lvl="0" indent="0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Sing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aringet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kana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mujijat-mujijat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Mantenna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anu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ahèng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jeung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hukum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tina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lambey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-Na.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  <a:cs typeface="Arial"/>
              <a:sym typeface="Arial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SELAH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roh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21742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Santo M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atius</a:t>
            </a:r>
            <a:r>
              <a:rPr lang="en-US" sz="440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  <a:cs typeface="Arial"/>
              <a:sym typeface="Arial"/>
            </a:endParaRP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SAHADAT</a:t>
            </a: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12652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94066" y="193915"/>
            <a:ext cx="8079543" cy="6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ID" sz="4000" dirty="0">
                <a:solidFill>
                  <a:srgbClr val="FFFFFF"/>
                </a:solidFill>
              </a:rPr>
              <a:t>DUH </a:t>
            </a:r>
            <a:r>
              <a:rPr lang="en-ID" sz="4000">
                <a:solidFill>
                  <a:srgbClr val="FFFFFF"/>
                </a:solidFill>
              </a:rPr>
              <a:t>GUSTI NU </a:t>
            </a:r>
            <a:r>
              <a:rPr lang="en-ID" sz="4000" dirty="0">
                <a:solidFill>
                  <a:srgbClr val="FFFFFF"/>
                </a:solidFill>
              </a:rPr>
              <a:t>MAHA AGUNG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32975" y="1425420"/>
            <a:ext cx="8738886" cy="305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rgbClr val="FFFFFF"/>
                </a:solidFill>
                <a:latin typeface="Arial Black" panose="020B0A04020102020204" pitchFamily="34" charset="0"/>
              </a:rPr>
              <a:t>Duh </a:t>
            </a:r>
            <a:r>
              <a:rPr lang="sv-SE" sz="4400">
                <a:solidFill>
                  <a:srgbClr val="FFFFFF"/>
                </a:solidFill>
                <a:latin typeface="Arial Black" panose="020B0A04020102020204" pitchFamily="34" charset="0"/>
              </a:rPr>
              <a:t>Gusti nu </a:t>
            </a:r>
            <a:r>
              <a:rPr lang="sv-SE" sz="4400" dirty="0">
                <a:solidFill>
                  <a:srgbClr val="FFFFFF"/>
                </a:solidFill>
                <a:latin typeface="Arial Black" panose="020B0A04020102020204" pitchFamily="34" charset="0"/>
              </a:rPr>
              <a:t>Maha Agung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Abdi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muji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kaluhungan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Duh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Maha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Suci</a:t>
            </a: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94066" y="193915"/>
            <a:ext cx="8079543" cy="6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ID" altLang="zh-CN" sz="4000" dirty="0" smtClean="0">
                <a:solidFill>
                  <a:srgbClr val="FFFFFF"/>
                </a:solidFill>
              </a:rPr>
              <a:t>KADEUDEUHNA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32975" y="1268963"/>
            <a:ext cx="8738886" cy="345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Kadeudeuhna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Yesus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abdi-abdi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sadaya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41160" y="373224"/>
            <a:ext cx="8787092" cy="428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Tanding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gunung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tanpa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tutugan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Tanding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sagara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tanpa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tepi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354563"/>
            <a:ext cx="9028252" cy="428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Najan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dosa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meulit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gabulen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raga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Kageugeutna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mo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aya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sudana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354563"/>
            <a:ext cx="9028252" cy="428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Manah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Yesus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sinar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Agung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Sumirat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nyaangan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jagat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Umat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sami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pada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ngarantosan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Cahya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lumebet’na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ati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354563"/>
            <a:ext cx="9028252" cy="428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Ku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kayakten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nu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poek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sinangling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Jagat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surak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sirna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aling-aling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31304" y="685491"/>
            <a:ext cx="8812696" cy="339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Abdi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sumujud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endParaRPr lang="en-US" altLang="zh-CN" sz="440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payuneun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Wireh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ku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maha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murah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Allah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Rama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di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sawarga</a:t>
            </a: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40676" y="1115367"/>
            <a:ext cx="8887575" cy="35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Pantes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mun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urang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sadaya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Tumut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dawuhanana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354563"/>
            <a:ext cx="9028252" cy="428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Milih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jalan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ngiringan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Anjeunna</a:t>
            </a: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Males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asih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jeung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sepi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ku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pamrih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354563"/>
            <a:ext cx="9028252" cy="428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en-ID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sasama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pantrang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ngabeda-beda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Margi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tunggal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umat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kaasihNa</a:t>
            </a:r>
            <a:endParaRPr lang="en-ID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ID" sz="44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274175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63255" y="340243"/>
            <a:ext cx="7973659" cy="427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kanggo kasalametan urang sareng sakumna Gareja nu 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SUCI </a:t>
            </a:r>
            <a:r>
              <a:rPr lang="en-ID" sz="4000" dirty="0" err="1">
                <a:solidFill>
                  <a:schemeClr val="accent4"/>
                </a:solidFill>
              </a:rPr>
              <a:t>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681056"/>
            <a:ext cx="8877782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Taya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dinten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langkung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Maparinan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rejeki</a:t>
            </a: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ANAK DOMBA ALLAH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AJAKAN NAMPI KOMUNI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52623"/>
            <a:ext cx="9143999" cy="417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Manah</a:t>
            </a:r>
            <a:r>
              <a:rPr lang="zh-CN" altLang="en-US" sz="42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Yesus</a:t>
            </a:r>
            <a:r>
              <a:rPr lang="zh-CN" altLang="en-US" sz="42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200" dirty="0" err="1">
                <a:solidFill>
                  <a:srgbClr val="FFFFFF"/>
                </a:solidFill>
                <a:latin typeface="Arial Black" panose="020B0A04020102020204" pitchFamily="34" charset="0"/>
              </a:rPr>
              <a:t>lir</a:t>
            </a:r>
            <a:r>
              <a:rPr lang="zh-CN" altLang="en-US" sz="42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lautan</a:t>
            </a:r>
            <a:endParaRPr lang="en-US" altLang="zh-CN" sz="42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Maplak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ombak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lir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sagara</a:t>
            </a:r>
            <a:endParaRPr lang="en-ID" altLang="zh-CN" sz="42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Alaeun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para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umat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-Na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Iraha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bae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waktosna</a:t>
            </a:r>
            <a:endParaRPr lang="en-ID" altLang="zh-CN" sz="4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093" y="0"/>
            <a:ext cx="9083907" cy="91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US" altLang="zh-CN" sz="4000">
                <a:solidFill>
                  <a:srgbClr val="FFFFFF"/>
                </a:solidFill>
              </a:rPr>
              <a:t>MANAH</a:t>
            </a:r>
            <a:r>
              <a:rPr lang="zh-CN" altLang="en-US" sz="4000">
                <a:solidFill>
                  <a:srgbClr val="FFFFFF"/>
                </a:solidFill>
              </a:rPr>
              <a:t> </a:t>
            </a:r>
            <a:r>
              <a:rPr lang="en-US" altLang="zh-CN" sz="4000">
                <a:solidFill>
                  <a:srgbClr val="FFFFFF"/>
                </a:solidFill>
              </a:rPr>
              <a:t>YESUS</a:t>
            </a:r>
            <a:r>
              <a:rPr lang="zh-CN" altLang="en-US" sz="4000">
                <a:solidFill>
                  <a:srgbClr val="FFFFFF"/>
                </a:solidFill>
              </a:rPr>
              <a:t> </a:t>
            </a:r>
            <a:r>
              <a:rPr lang="en-US" altLang="zh-CN" sz="4000">
                <a:solidFill>
                  <a:srgbClr val="FFFFFF"/>
                </a:solidFill>
              </a:rPr>
              <a:t>LIR</a:t>
            </a:r>
            <a:r>
              <a:rPr lang="zh-CN" altLang="en-US" sz="4000">
                <a:solidFill>
                  <a:srgbClr val="FFFFFF"/>
                </a:solidFill>
              </a:rPr>
              <a:t> </a:t>
            </a:r>
            <a:r>
              <a:rPr lang="en-US" altLang="zh-CN" sz="4000">
                <a:solidFill>
                  <a:srgbClr val="FFFFFF"/>
                </a:solidFill>
              </a:rPr>
              <a:t>LAUTAN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568488" y="1324294"/>
            <a:ext cx="375980" cy="1386675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68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2350" y="1694465"/>
            <a:ext cx="90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FFFFFF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90435" y="849049"/>
            <a:ext cx="8925191" cy="429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lir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karaton</a:t>
            </a:r>
            <a:endParaRPr lang="en-ID" altLang="zh-CN" sz="42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Pinuh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endah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lir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puputon</a:t>
            </a:r>
            <a:endParaRPr lang="en-ID" altLang="zh-CN" sz="42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Abdi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nuhunkeun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katampi</a:t>
            </a:r>
            <a:endParaRPr lang="en-ID" altLang="zh-CN" sz="42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Tiasa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ngiring</a:t>
            </a:r>
            <a:r>
              <a:rPr lang="en-ID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2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komuni</a:t>
            </a:r>
            <a:endParaRPr lang="en-ID" altLang="zh-CN" sz="4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613729" y="1171216"/>
            <a:ext cx="329610" cy="1260484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684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7599" y="1509070"/>
            <a:ext cx="9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rgbClr val="FFFFFF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-39608" y="682667"/>
            <a:ext cx="8925191" cy="446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Manah Yesus lir srengenge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Mocorong nyaangan bae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Abdi hoyong kacaangan</a:t>
            </a:r>
          </a:p>
          <a:p>
            <a:pPr marL="152400" indent="0" algn="l">
              <a:spcAft>
                <a:spcPts val="1200"/>
              </a:spcAft>
            </a:pPr>
            <a:r>
              <a:rPr lang="sv-SE" altLang="zh-CN" sz="4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Kasorot ku kaberkahan</a:t>
            </a:r>
            <a:endParaRPr lang="sv-SE" altLang="zh-CN" sz="4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8239648" y="1055077"/>
            <a:ext cx="181340" cy="1242732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684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5172" y="1421750"/>
            <a:ext cx="90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FFFFFF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94066" y="193915"/>
            <a:ext cx="8079543" cy="6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US" altLang="zh-CN" sz="4000">
                <a:solidFill>
                  <a:srgbClr val="FFFFFF"/>
                </a:solidFill>
              </a:rPr>
              <a:t>MUGI</a:t>
            </a:r>
            <a:r>
              <a:rPr lang="zh-CN" altLang="en-US" sz="4000">
                <a:solidFill>
                  <a:srgbClr val="FFFFFF"/>
                </a:solidFill>
              </a:rPr>
              <a:t> </a:t>
            </a:r>
            <a:r>
              <a:rPr lang="en-US" altLang="zh-CN" sz="4000">
                <a:solidFill>
                  <a:srgbClr val="FFFFFF"/>
                </a:solidFill>
              </a:rPr>
              <a:t>GUSTI</a:t>
            </a:r>
            <a:r>
              <a:rPr lang="zh-CN" altLang="en-US" sz="4000">
                <a:solidFill>
                  <a:srgbClr val="FFFFFF"/>
                </a:solidFill>
              </a:rPr>
              <a:t> </a:t>
            </a:r>
            <a:r>
              <a:rPr lang="en-US" altLang="zh-CN" sz="4000">
                <a:solidFill>
                  <a:srgbClr val="FFFFFF"/>
                </a:solidFill>
              </a:rPr>
              <a:t>NGABERKAHAN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32975" y="1425420"/>
            <a:ext cx="8738886" cy="305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Mugi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ngaberkahan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Ka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abdi-abdi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sadaya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Mugi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ngahapunten</a:t>
            </a: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0470" y="681056"/>
            <a:ext cx="8877782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>
                <a:solidFill>
                  <a:srgbClr val="FFFFFF"/>
                </a:solidFill>
                <a:latin typeface="Arial Black" panose="020B0A04020102020204" pitchFamily="34" charset="0"/>
              </a:rPr>
              <a:t>A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bdi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rumaos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dosa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Nyuhunkeun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rahmat-Na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Gusti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Kanggo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panolak</a:t>
            </a:r>
            <a:r>
              <a:rPr lang="zh-CN" altLang="en-US" sz="440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rgbClr val="FFFFFF"/>
                </a:solidFill>
                <a:latin typeface="Arial Black" panose="020B0A04020102020204" pitchFamily="34" charset="0"/>
              </a:rPr>
              <a:t>gogoda</a:t>
            </a:r>
            <a:endParaRPr lang="sv-SE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20580" y="1370192"/>
            <a:ext cx="8390375" cy="354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Kahunjuk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Ngamulyakeun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kakasihNa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Allah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Putra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sumembah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492369" y="127711"/>
            <a:ext cx="8120743" cy="10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altLang="zh-CN" sz="4000" dirty="0" smtClean="0">
                <a:solidFill>
                  <a:schemeClr val="accent4"/>
                </a:solidFill>
              </a:rPr>
              <a:t>KIDUNG PUJIAN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834013"/>
            <a:ext cx="8901953" cy="430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hormat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babakti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Kalih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kaweningan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Rama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jumeneng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773722"/>
            <a:ext cx="8901953" cy="436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luntur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kalbu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Panuhun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Allah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Rama,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ngutus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Allah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Putra.</a:t>
            </a:r>
          </a:p>
          <a:p>
            <a:pPr marL="152400" indent="0" algn="l">
              <a:spcAft>
                <a:spcPts val="1200"/>
              </a:spcAft>
            </a:pPr>
            <a:endParaRPr lang="en-ID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592853"/>
            <a:ext cx="8901953" cy="455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Maparin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caang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papadang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welas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umat-umat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pilih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sagala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94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813915"/>
            <a:ext cx="8901953" cy="432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Kenging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rahmating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luntur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galih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jumerit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8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1"/>
            <a:ext cx="8901953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nimba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cai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00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  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kahirupan.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U: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Tina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sumber-sumber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00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  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kasalamatan.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ngadoa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……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U: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</a:p>
        </p:txBody>
      </p:sp>
    </p:spTree>
    <p:extLst>
      <p:ext uri="{BB962C8B-B14F-4D97-AF65-F5344CB8AC3E}">
        <p14:creationId xmlns:p14="http://schemas.microsoft.com/office/powerpoint/2010/main" val="3656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83771"/>
            <a:ext cx="8901953" cy="498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Sakramen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Hayu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muliakeun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Rengsena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hukum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lawas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Mintonkeun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papagon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anyar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803867"/>
            <a:ext cx="8901953" cy="43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henteu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mampuh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patokan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iman</a:t>
            </a:r>
            <a:endParaRPr lang="en-US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Puputra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Putra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mulyakeun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disembah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673239"/>
            <a:ext cx="8901953" cy="447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Dipihormat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dipuja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Disarengan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Muncul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-Na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Satata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disembah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Amin….</a:t>
            </a:r>
          </a:p>
        </p:txBody>
      </p:sp>
    </p:spTree>
    <p:extLst>
      <p:ext uri="{BB962C8B-B14F-4D97-AF65-F5344CB8AC3E}">
        <p14:creationId xmlns:p14="http://schemas.microsoft.com/office/powerpoint/2010/main" val="34896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1"/>
            <a:ext cx="8901953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Jenengana-Na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00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Leres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00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</a:p>
          <a:p>
            <a:pPr marL="152400" indent="0" algn="l">
              <a:spcAft>
                <a:spcPts val="1200"/>
              </a:spcAft>
            </a:pPr>
            <a:endParaRPr lang="en-US" altLang="zh-CN" sz="400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1"/>
            <a:ext cx="8901953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Jenengan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manah-Na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00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Getih-Na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00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zh-CN" altLang="en-US" sz="40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>
                <a:solidFill>
                  <a:schemeClr val="accent4"/>
                </a:solidFill>
                <a:latin typeface="Arial Black" panose="020B0A04020102020204" pitchFamily="34" charset="0"/>
              </a:rPr>
              <a:t>Endah</a:t>
            </a:r>
          </a:p>
          <a:p>
            <a:pPr marL="152400" indent="0" algn="l">
              <a:spcAft>
                <a:spcPts val="1200"/>
              </a:spcAft>
            </a:pPr>
            <a:endParaRPr lang="en-US" altLang="zh-CN" sz="400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89422" y="1"/>
            <a:ext cx="8901953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lebet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sakramen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Kudus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Panglipur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"/>
            <a:ext cx="89913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-Na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taya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bandinganana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Santa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Maria nu 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kacida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sucina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"/>
            <a:ext cx="89913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dikandung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taya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nodana</a:t>
            </a:r>
            <a:endParaRPr lang="en-US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 :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jenengan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Perawan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"/>
            <a:ext cx="89913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Nu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dimunggahkeun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mulya</a:t>
            </a:r>
            <a:endParaRPr lang="en-US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 :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Santo Yosef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Carogena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kacida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sucina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"/>
            <a:ext cx="89913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Di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lebet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malaekat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jalmi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-85060" y="1601304"/>
            <a:ext cx="9229060" cy="354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132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LITANI MANAH YESUS </a:t>
            </a:r>
          </a:p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NU MAHA 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241159"/>
            <a:ext cx="8991375" cy="490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;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dangukeun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kabulkeun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panuhun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221063"/>
            <a:ext cx="8991375" cy="492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Rama di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</a:t>
            </a:r>
            <a:r>
              <a:rPr lang="zh-CN" alt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Putra,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Panebus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93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371789"/>
            <a:ext cx="8991375" cy="47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Tritunggal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Esa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Putra Rama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241159"/>
            <a:ext cx="8991375" cy="490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ngajirim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pangkonan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Maria…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manunggal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Dawuhan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02901"/>
            <a:ext cx="8991375" cy="4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panglinggihan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Luhur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tan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watesna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3143"/>
            <a:ext cx="8991375" cy="449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Bait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panglinggihan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Luhur</a:t>
            </a: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452175"/>
            <a:ext cx="8991375" cy="469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pangancikan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pantona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parapen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cinta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hurung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mancur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  <a:endParaRPr lang="en-ID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03385"/>
            <a:ext cx="8991375" cy="444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sumber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kaadilan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cinta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kasaean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welas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8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53625"/>
            <a:ext cx="8991375" cy="438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kautamaan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kalintang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dipuji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endParaRPr lang="en-US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12465"/>
            <a:ext cx="8991375" cy="463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raja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puseur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puseur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saniskanten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kawijaksanaan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pangaweruh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53625"/>
            <a:ext cx="8991375" cy="438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panglinggihan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pangaweruh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Rama…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12465"/>
            <a:ext cx="8991375" cy="463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tempat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sagemblengna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panyileukan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ngarep-ngarep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32563"/>
            <a:ext cx="8991375" cy="461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sabar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jembar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piwelas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mirah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cumeluk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53625"/>
            <a:ext cx="8991375" cy="438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sumber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hirup-hurip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kasucian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pamunah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73239"/>
            <a:ext cx="8991375" cy="447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hina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dikaniaya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rajet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kajuligan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69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93819"/>
            <a:ext cx="8991375" cy="434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taat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dugi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pati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ditubles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tombak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68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743577"/>
            <a:ext cx="8991375" cy="439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sumber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panglipur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ngahirupan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nanghikeun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462223"/>
            <a:ext cx="8991375" cy="468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tendon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doraka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kasalametan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cumeluk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52659"/>
            <a:ext cx="8991375" cy="459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pananggeuhan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nyorang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ajal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pati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dipigandrung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62709"/>
            <a:ext cx="89913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mikaasih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02901"/>
            <a:ext cx="8991375" cy="4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kabulkeun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panuhun</a:t>
            </a:r>
            <a:endParaRPr lang="en-ID" altLang="zh-CN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22997"/>
            <a:ext cx="8991375" cy="452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411981"/>
            <a:ext cx="8991375" cy="473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handap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asor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Jantenkeun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hate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bersih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391885"/>
            <a:ext cx="8991375" cy="475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ngadoa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ID" altLang="zh-CN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…</a:t>
            </a:r>
          </a:p>
          <a:p>
            <a:pPr marL="152400" indent="0" algn="l">
              <a:spcAft>
                <a:spcPts val="1200"/>
              </a:spcAft>
            </a:pPr>
            <a:r>
              <a:rPr lang="en-ID" altLang="zh-CN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Amin.</a:t>
            </a:r>
          </a:p>
          <a:p>
            <a:pPr marL="152400" indent="0" algn="l">
              <a:spcAft>
                <a:spcPts val="1200"/>
              </a:spcAft>
            </a:pPr>
            <a:endParaRPr lang="en-ID" altLang="zh-CN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1296</Words>
  <Application>Microsoft Office PowerPoint</Application>
  <PresentationFormat>On-screen Show (16:9)</PresentationFormat>
  <Paragraphs>305</Paragraphs>
  <Slides>94</Slides>
  <Notes>94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Comfortaa</vt:lpstr>
      <vt:lpstr>Black Han Sans</vt:lpstr>
      <vt:lpstr>Berlin Sans FB Demi</vt:lpstr>
      <vt:lpstr>Holtwood One SC</vt:lpstr>
      <vt:lpstr>Fredoka One</vt:lpstr>
      <vt:lpstr>Arial</vt:lpstr>
      <vt:lpstr>Comfortaa Regular</vt:lpstr>
      <vt:lpstr>Arial Black</vt:lpstr>
      <vt:lpstr>Homemade Xmas Decoration</vt:lpstr>
      <vt:lpstr>Misa Dinten  Jumaah Munggaran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73</cp:revision>
  <dcterms:modified xsi:type="dcterms:W3CDTF">2021-03-05T13:11:12Z</dcterms:modified>
</cp:coreProperties>
</file>