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6"/>
  </p:notesMasterIdLst>
  <p:sldIdLst>
    <p:sldId id="256" r:id="rId2"/>
    <p:sldId id="275" r:id="rId3"/>
    <p:sldId id="457" r:id="rId4"/>
    <p:sldId id="458" r:id="rId5"/>
    <p:sldId id="459" r:id="rId6"/>
    <p:sldId id="482" r:id="rId7"/>
    <p:sldId id="294" r:id="rId8"/>
    <p:sldId id="295" r:id="rId9"/>
    <p:sldId id="473" r:id="rId10"/>
    <p:sldId id="307" r:id="rId11"/>
    <p:sldId id="39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477" r:id="rId21"/>
    <p:sldId id="460" r:id="rId22"/>
    <p:sldId id="461" r:id="rId23"/>
    <p:sldId id="462" r:id="rId24"/>
    <p:sldId id="488" r:id="rId25"/>
    <p:sldId id="323" r:id="rId26"/>
    <p:sldId id="328" r:id="rId27"/>
    <p:sldId id="329" r:id="rId28"/>
    <p:sldId id="330" r:id="rId29"/>
    <p:sldId id="331" r:id="rId30"/>
    <p:sldId id="318" r:id="rId31"/>
    <p:sldId id="444" r:id="rId32"/>
    <p:sldId id="464" r:id="rId33"/>
    <p:sldId id="484" r:id="rId34"/>
    <p:sldId id="465" r:id="rId35"/>
    <p:sldId id="474" r:id="rId36"/>
    <p:sldId id="475" r:id="rId37"/>
    <p:sldId id="478" r:id="rId38"/>
    <p:sldId id="479" r:id="rId39"/>
    <p:sldId id="485" r:id="rId40"/>
    <p:sldId id="322" r:id="rId41"/>
    <p:sldId id="486" r:id="rId42"/>
    <p:sldId id="466" r:id="rId43"/>
    <p:sldId id="480" r:id="rId44"/>
    <p:sldId id="487" r:id="rId45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47"/>
    </p:embeddedFont>
    <p:embeddedFont>
      <p:font typeface="Holtwood One SC" panose="020B0604020202020204" charset="0"/>
      <p:regular r:id="rId48"/>
    </p:embeddedFont>
    <p:embeddedFont>
      <p:font typeface="Fredoka One" panose="020B0604020202020204" charset="0"/>
      <p:regular r:id="rId49"/>
    </p:embeddedFont>
    <p:embeddedFont>
      <p:font typeface="Arial Black" panose="020B0A04020102020204" pitchFamily="34" charset="0"/>
      <p:bold r:id="rId50"/>
    </p:embeddedFont>
    <p:embeddedFont>
      <p:font typeface="Comfortaa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57"/>
            <p14:sldId id="458"/>
            <p14:sldId id="459"/>
            <p14:sldId id="482"/>
          </p14:sldIdLst>
        </p14:section>
        <p14:section name="Tuhan Kasihanilah Kami" id="{2D346924-5F9A-4CEB-ABCE-EAE020D0FB06}">
          <p14:sldIdLst>
            <p14:sldId id="294"/>
            <p14:sldId id="295"/>
            <p14:sldId id="473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ia" id="{28F23338-D506-4344-B7A1-55FC45123F0D}">
          <p14:sldIdLst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477"/>
          </p14:sldIdLst>
        </p14:section>
        <p14:section name="Lagu Persembahan" id="{A771DFFF-0270-4B0B-87D3-1C62A89FC783}">
          <p14:sldIdLst>
            <p14:sldId id="460"/>
            <p14:sldId id="461"/>
            <p14:sldId id="462"/>
            <p14:sldId id="488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18"/>
            <p14:sldId id="444"/>
            <p14:sldId id="464"/>
            <p14:sldId id="484"/>
            <p14:sldId id="465"/>
            <p14:sldId id="474"/>
            <p14:sldId id="475"/>
            <p14:sldId id="478"/>
            <p14:sldId id="479"/>
            <p14:sldId id="485"/>
          </p14:sldIdLst>
        </p14:section>
        <p14:section name="Lagu Penutup" id="{A29E94CE-DBF3-4716-9FF7-96C4234AB8F9}">
          <p14:sldIdLst>
            <p14:sldId id="322"/>
            <p14:sldId id="486"/>
            <p14:sldId id="466"/>
            <p14:sldId id="480"/>
            <p14:sldId id="4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826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33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8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3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2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324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7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407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0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34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03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765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800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3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87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62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779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425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9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208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Minggu, 07 Maret </a:t>
            </a: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415747" y="366459"/>
            <a:ext cx="8229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accent4"/>
                </a:solidFill>
              </a:rPr>
              <a:t>Reffren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</a:rPr>
              <a:t>Mazmur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</a:rPr>
              <a:t>Tanggapan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0" y="1392865"/>
            <a:ext cx="8843059" cy="305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 ya Tuhan,</a:t>
            </a:r>
          </a:p>
          <a:p>
            <a:pPr marL="152400" indent="0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ada sabda kehidupan abadi. 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Terpujilah Kristus Tuhan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1015" y="1313878"/>
            <a:ext cx="8208333" cy="28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Raja mulia dan kekal. </a:t>
            </a: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Kuasa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4400" i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80753" y="435935"/>
            <a:ext cx="8825023" cy="430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2651" y="808074"/>
            <a:ext cx="8793125" cy="361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penantian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hari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bangkit dari antara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584790"/>
            <a:ext cx="8697432" cy="379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Kuasa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Roh Kudus, Gereja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Katolik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persekutuan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3122" y="1016585"/>
            <a:ext cx="8389088" cy="38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</a:t>
            </a:r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Karna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belas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kasihMu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sayangi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Semoga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rela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bersihkan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jiwaku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10" y="-106325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dirty="0" err="1" smtClean="0">
                <a:solidFill>
                  <a:schemeClr val="accent4"/>
                </a:solidFill>
              </a:rPr>
              <a:t>Kar’na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Belas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KasihMU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Kehidupan kekal.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0374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err="1" smtClean="0">
                <a:solidFill>
                  <a:schemeClr val="accent4"/>
                </a:solidFill>
              </a:rPr>
              <a:t>Ambilah</a:t>
            </a:r>
            <a:r>
              <a:rPr lang="en-ID" sz="4000" dirty="0" smtClean="0">
                <a:solidFill>
                  <a:schemeClr val="accent4"/>
                </a:solidFill>
              </a:rPr>
              <a:t>, </a:t>
            </a:r>
            <a:r>
              <a:rPr lang="en-ID" sz="4000" dirty="0" err="1" smtClean="0">
                <a:solidFill>
                  <a:schemeClr val="accent4"/>
                </a:solidFill>
              </a:rPr>
              <a:t>Tuhan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8346" y="1099611"/>
            <a:ext cx="9069571" cy="36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Ambilah, Tuhan, kemerdekaanku dan kehendak,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serta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pikiranku. </a:t>
            </a:r>
          </a:p>
        </p:txBody>
      </p:sp>
    </p:spTree>
    <p:extLst>
      <p:ext uri="{BB962C8B-B14F-4D97-AF65-F5344CB8AC3E}">
        <p14:creationId xmlns:p14="http://schemas.microsoft.com/office/powerpoint/2010/main" val="1227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38225" y="648586"/>
            <a:ext cx="8910082" cy="324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T’rimalah, Tuhan,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ada padaku, gunakanlah seturut hasratMu. </a:t>
            </a:r>
          </a:p>
        </p:txBody>
      </p:sp>
    </p:spTree>
    <p:extLst>
      <p:ext uri="{BB962C8B-B14F-4D97-AF65-F5344CB8AC3E}">
        <p14:creationId xmlns:p14="http://schemas.microsoft.com/office/powerpoint/2010/main" val="23911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1" y="489098"/>
            <a:ext cx="8718697" cy="44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rahmat dan kasih dariMu yang kumohon menjadi hartaku. </a:t>
            </a:r>
          </a:p>
          <a:p>
            <a:pPr marL="152400" indent="0" algn="l">
              <a:spcAft>
                <a:spcPts val="1200"/>
              </a:spcAft>
            </a:pP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1" y="489098"/>
            <a:ext cx="8718697" cy="44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rahmat dan kasih dariMu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kumohon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menjadi hartaku. </a:t>
            </a:r>
          </a:p>
          <a:p>
            <a:pPr marL="152400" indent="0" algn="l">
              <a:spcAft>
                <a:spcPts val="1200"/>
              </a:spcAft>
            </a:pP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5" y="16148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41782" y="887563"/>
            <a:ext cx="8686799" cy="363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Allah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kuasa.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38224" y="583058"/>
            <a:ext cx="9144000" cy="365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1242276"/>
            <a:ext cx="86017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berilah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906" y="779287"/>
            <a:ext cx="8345346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hamba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durhaka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kecemasan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mohon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belas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kasihMu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tahtaMu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01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40243" y="257442"/>
            <a:ext cx="844225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Yesus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5061" y="1097997"/>
            <a:ext cx="9058939" cy="343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Yesus sembuhkanlah kami, orang buta,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congkak hati. 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031359"/>
            <a:ext cx="9239693" cy="380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mati hidupkanlah kami, dari dosa bersihkanlah kami, Tuhan Yesus. 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955601"/>
            <a:ext cx="9144000" cy="388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 Yesus kita orang miskin, tanpa Yesus hati kita dingin. </a:t>
            </a:r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33916" y="1019396"/>
            <a:ext cx="9144000" cy="388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Yesus kita amat kaya, hati kita ’kan bersukaria, dengan Yesus.</a:t>
            </a:r>
          </a:p>
        </p:txBody>
      </p:sp>
    </p:spTree>
    <p:extLst>
      <p:ext uri="{BB962C8B-B14F-4D97-AF65-F5344CB8AC3E}">
        <p14:creationId xmlns:p14="http://schemas.microsoft.com/office/powerpoint/2010/main" val="33447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595423"/>
            <a:ext cx="9144000" cy="454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 Yesus kita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ketakutan,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 Yesus kita tidak tahan. </a:t>
            </a:r>
          </a:p>
          <a:p>
            <a:pPr marL="152400" indent="0" algn="l">
              <a:spcAft>
                <a:spcPts val="1200"/>
              </a:spcAft>
            </a:pP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7" y="783426"/>
            <a:ext cx="9144000" cy="376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Yesus kita akan mampu mengalahkan kekuatan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dosa, dengan Yesus. 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592766"/>
            <a:ext cx="91440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 Yesus kita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kesunyian,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 Yesus kita akan hilang. 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4429" y="623937"/>
            <a:ext cx="9144000" cy="376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Yesus kepala G’rejaNya, kita s’lamat sebagai anggota,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Yesus.</a:t>
            </a:r>
          </a:p>
        </p:txBody>
      </p:sp>
    </p:spTree>
    <p:extLst>
      <p:ext uri="{BB962C8B-B14F-4D97-AF65-F5344CB8AC3E}">
        <p14:creationId xmlns:p14="http://schemas.microsoft.com/office/powerpoint/2010/main" val="28388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6959" y="212651"/>
            <a:ext cx="91440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 Yesus kita bagai buta, tanpa Yesus tersesatlah kita. </a:t>
            </a:r>
          </a:p>
        </p:txBody>
      </p:sp>
    </p:spTree>
    <p:extLst>
      <p:ext uri="{BB962C8B-B14F-4D97-AF65-F5344CB8AC3E}">
        <p14:creationId xmlns:p14="http://schemas.microsoft.com/office/powerpoint/2010/main" val="14328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27322" y="265814"/>
            <a:ext cx="91440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Yesus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cahaya dunia,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jalan terang menuju bahagia,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Yesus. 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5181" y="580365"/>
            <a:ext cx="8399721" cy="418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Kar’na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kemurahanMu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bersihkan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jiwaku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semoga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au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leburkan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segala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dosaku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s-E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523545" y="299702"/>
            <a:ext cx="806756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O </a:t>
            </a:r>
            <a:r>
              <a:rPr lang="en-ID" sz="4000" dirty="0" err="1" smtClean="0">
                <a:solidFill>
                  <a:schemeClr val="accent4"/>
                </a:solidFill>
              </a:rPr>
              <a:t>Rahmat</a:t>
            </a:r>
            <a:r>
              <a:rPr lang="en-ID" sz="4000" dirty="0" smtClean="0">
                <a:solidFill>
                  <a:schemeClr val="accent4"/>
                </a:solidFill>
              </a:rPr>
              <a:t> Yang </a:t>
            </a:r>
            <a:r>
              <a:rPr lang="en-ID" sz="4000" dirty="0" err="1" smtClean="0">
                <a:solidFill>
                  <a:schemeClr val="accent4"/>
                </a:solidFill>
              </a:rPr>
              <a:t>Mengagumkan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12334" y="1020355"/>
            <a:ext cx="8889984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 Rahmat yang mengagumkan, penolong hidupku: 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523545" y="299702"/>
            <a:ext cx="806756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12334" y="1073518"/>
            <a:ext cx="8889984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’Ku t’lah sesat, didapatkan, ’ku buta pun sembuh. </a:t>
            </a:r>
          </a:p>
        </p:txBody>
      </p:sp>
    </p:spTree>
    <p:extLst>
      <p:ext uri="{BB962C8B-B14F-4D97-AF65-F5344CB8AC3E}">
        <p14:creationId xmlns:p14="http://schemas.microsoft.com/office/powerpoint/2010/main" val="15937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3660" y="720354"/>
            <a:ext cx="8954768" cy="3713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Rahmat membuatku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takwa, membuatku lega.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Besar nian rahmat Tuhan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awal imanku.</a:t>
            </a:r>
          </a:p>
        </p:txBody>
      </p:sp>
    </p:spTree>
    <p:extLst>
      <p:ext uri="{BB962C8B-B14F-4D97-AF65-F5344CB8AC3E}">
        <p14:creationId xmlns:p14="http://schemas.microsoft.com/office/powerpoint/2010/main" val="10041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4016" y="786439"/>
            <a:ext cx="8889984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Lembah kelam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penuh jerat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membelenggu jiwa. </a:t>
            </a:r>
          </a:p>
        </p:txBody>
      </p:sp>
    </p:spTree>
    <p:extLst>
      <p:ext uri="{BB962C8B-B14F-4D97-AF65-F5344CB8AC3E}">
        <p14:creationId xmlns:p14="http://schemas.microsoft.com/office/powerpoint/2010/main" val="1983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4016" y="786439"/>
            <a:ext cx="8889984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karuniaMu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membebaskan, mengantarku pulang. </a:t>
            </a:r>
          </a:p>
        </p:txBody>
      </p:sp>
    </p:spTree>
    <p:extLst>
      <p:ext uri="{BB962C8B-B14F-4D97-AF65-F5344CB8AC3E}">
        <p14:creationId xmlns:p14="http://schemas.microsoft.com/office/powerpoint/2010/main" val="8753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948" y="577269"/>
            <a:ext cx="8548442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merasa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kepadaMu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Kar’na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ingat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selalu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noda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hatiku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948" y="577269"/>
            <a:ext cx="8548442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rendah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mohon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kepadaMu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Semoga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ampuni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segala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dosaku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5100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348602"/>
            <a:ext cx="8941981" cy="346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Kristus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3092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538</Words>
  <Application>Microsoft Office PowerPoint</Application>
  <PresentationFormat>On-screen Show (16:9)</PresentationFormat>
  <Paragraphs>117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Berlin Sans FB Demi</vt:lpstr>
      <vt:lpstr>Black Han Sans</vt:lpstr>
      <vt:lpstr>Holtwood One SC</vt:lpstr>
      <vt:lpstr>Arial</vt:lpstr>
      <vt:lpstr>Fredoka One</vt:lpstr>
      <vt:lpstr>Arial Black</vt:lpstr>
      <vt:lpstr>Comfortaa</vt:lpstr>
      <vt:lpstr>Comfortaa Regular</vt:lpstr>
      <vt:lpstr>Homemade Xmas Decoration</vt:lpstr>
      <vt:lpstr>Misa Hari  Minggu Prapaskah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137</cp:revision>
  <dcterms:modified xsi:type="dcterms:W3CDTF">2021-03-07T02:38:26Z</dcterms:modified>
</cp:coreProperties>
</file>