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59"/>
  </p:notesMasterIdLst>
  <p:sldIdLst>
    <p:sldId id="340" r:id="rId3"/>
    <p:sldId id="267" r:id="rId4"/>
    <p:sldId id="418" r:id="rId5"/>
    <p:sldId id="450" r:id="rId6"/>
    <p:sldId id="452" r:id="rId7"/>
    <p:sldId id="275" r:id="rId8"/>
    <p:sldId id="276" r:id="rId9"/>
    <p:sldId id="277" r:id="rId10"/>
    <p:sldId id="451" r:id="rId11"/>
    <p:sldId id="292" r:id="rId12"/>
    <p:sldId id="453" r:id="rId13"/>
    <p:sldId id="431" r:id="rId14"/>
    <p:sldId id="295" r:id="rId15"/>
    <p:sldId id="45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455" r:id="rId26"/>
    <p:sldId id="416" r:id="rId27"/>
    <p:sldId id="419" r:id="rId28"/>
    <p:sldId id="305" r:id="rId29"/>
    <p:sldId id="306" r:id="rId30"/>
    <p:sldId id="307" r:id="rId31"/>
    <p:sldId id="457" r:id="rId32"/>
    <p:sldId id="310" r:id="rId33"/>
    <p:sldId id="311" r:id="rId34"/>
    <p:sldId id="312" r:id="rId35"/>
    <p:sldId id="456" r:id="rId36"/>
    <p:sldId id="313" r:id="rId37"/>
    <p:sldId id="314" r:id="rId38"/>
    <p:sldId id="366" r:id="rId39"/>
    <p:sldId id="459" r:id="rId40"/>
    <p:sldId id="321" r:id="rId41"/>
    <p:sldId id="367" r:id="rId42"/>
    <p:sldId id="322" r:id="rId43"/>
    <p:sldId id="323" r:id="rId44"/>
    <p:sldId id="324" r:id="rId45"/>
    <p:sldId id="458" r:id="rId46"/>
    <p:sldId id="325" r:id="rId47"/>
    <p:sldId id="326" r:id="rId48"/>
    <p:sldId id="462" r:id="rId49"/>
    <p:sldId id="410" r:id="rId50"/>
    <p:sldId id="420" r:id="rId51"/>
    <p:sldId id="421" r:id="rId52"/>
    <p:sldId id="422" r:id="rId53"/>
    <p:sldId id="460" r:id="rId54"/>
    <p:sldId id="333" r:id="rId55"/>
    <p:sldId id="425" r:id="rId56"/>
    <p:sldId id="449" r:id="rId57"/>
    <p:sldId id="461" r:id="rId58"/>
  </p:sldIdLst>
  <p:sldSz cx="9144000" cy="5143500" type="screen16x9"/>
  <p:notesSz cx="6858000" cy="9144000"/>
  <p:embeddedFontLst>
    <p:embeddedFont>
      <p:font typeface="Fredoka One" panose="020B0604020202020204" charset="0"/>
      <p:regular r:id="rId60"/>
    </p:embeddedFont>
    <p:embeddedFont>
      <p:font typeface="Holtwood One SC" panose="020B0604020202020204" charset="0"/>
      <p:regular r:id="rId61"/>
    </p:embeddedFont>
    <p:embeddedFont>
      <p:font typeface="Berlin Sans FB Demi" panose="020E0802020502020306" pitchFamily="34" charset="0"/>
      <p:bold r:id="rId62"/>
    </p:embeddedFont>
    <p:embeddedFont>
      <p:font typeface="Comfortaa" panose="020B0604020202020204" charset="0"/>
      <p:regular r:id="rId63"/>
      <p:bold r:id="rId64"/>
    </p:embeddedFont>
    <p:embeddedFont>
      <p:font typeface="Arial Black" panose="020B0A04020102020204" pitchFamily="34" charset="0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  <p14:sldId id="450"/>
            <p14:sldId id="452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  <p14:sldId id="451"/>
          </p14:sldIdLst>
        </p14:section>
        <p14:section name="Mazmur Panempas Aosan" id="{D3FD697E-4E97-438A-8EEE-524A97F0384A}">
          <p14:sldIdLst>
            <p14:sldId id="292"/>
            <p14:sldId id="453"/>
          </p14:sldIdLst>
        </p14:section>
        <p14:section name="Aosan Injil" id="{E6E5CB96-50BB-4386-962C-F277670A3420}">
          <p14:sldIdLst>
            <p14:sldId id="431"/>
            <p14:sldId id="295"/>
            <p14:sldId id="454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455"/>
          </p14:sldIdLst>
        </p14:section>
        <p14:section name="Lagu Babakti" id="{80EFEB40-4D12-43AD-8422-9428A47121FD}">
          <p14:sldIdLst>
            <p14:sldId id="416"/>
            <p14:sldId id="41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  <p14:sldId id="457"/>
          </p14:sldIdLst>
        </p14:section>
        <p14:section name="Prefasi" id="{400088C2-1C42-401E-9EB9-AF1634EAEB0E}">
          <p14:sldIdLst>
            <p14:sldId id="310"/>
            <p14:sldId id="311"/>
            <p14:sldId id="312"/>
            <p14:sldId id="456"/>
          </p14:sldIdLst>
        </p14:section>
        <p14:section name="Suci Suci" id="{5D89DCBA-D4D9-4733-9F26-0B4AF39E0FDE}">
          <p14:sldIdLst>
            <p14:sldId id="313"/>
            <p14:sldId id="314"/>
            <p14:sldId id="366"/>
            <p14:sldId id="459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  <p14:sldId id="458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62"/>
            <p14:sldId id="410"/>
            <p14:sldId id="420"/>
            <p14:sldId id="421"/>
            <p14:sldId id="422"/>
            <p14:sldId id="460"/>
          </p14:sldIdLst>
        </p14:section>
        <p14:section name="Lagu Panutup" id="{BCE3B911-964B-4B65-8C23-053FA6B8CFAC}">
          <p14:sldIdLst>
            <p14:sldId id="333"/>
            <p14:sldId id="425"/>
            <p14:sldId id="449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0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90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3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9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68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975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239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752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92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48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928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1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2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Di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lengah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nun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ngancikna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dawuhan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maparin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hirup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langgeng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Santo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ohanes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Mung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Ka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Anjeun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Gusti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2975" y="1041991"/>
            <a:ext cx="8738886" cy="372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teu terang nu bakal kasorangan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Nanging Gusti nuduhkeun jalan</a:t>
            </a: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172060"/>
            <a:ext cx="9144000" cy="36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Haturan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Agung</a:t>
            </a:r>
            <a:endParaRPr lang="en-US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Yèsus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yakti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Nyanggakeun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ikhlas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81666"/>
            <a:ext cx="8773689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4000" dirty="0" smtClean="0">
                <a:solidFill>
                  <a:srgbClr val="FFFFFF"/>
                </a:solidFill>
              </a:rPr>
              <a:t>HATURAN KA ANU AGUNG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952240" y="1637414"/>
            <a:ext cx="180754" cy="110578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65806" y="1897919"/>
            <a:ext cx="79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anggur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roti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payuneun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méja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Altar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Méja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Altar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anu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74175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31629" y="340243"/>
            <a:ext cx="8505286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425303"/>
            <a:ext cx="8877782" cy="431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Upami ombak neumbrang jalan hirup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Masing pasrah ka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425303"/>
            <a:ext cx="8877782" cy="431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Mung ka Anjeun nun Gusti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Pangharepan nu sajati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Mung ka Anjeun nun Gusti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 abdi dipasrahkeun 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52623"/>
            <a:ext cx="9143999" cy="41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Tampi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sayagian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endParaRPr lang="en-ID" altLang="zh-CN" sz="4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roti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Disayagikeun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endParaRPr lang="en-ID" altLang="zh-CN" sz="4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0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TAMPI SAYAGIAN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059479" y="1421088"/>
            <a:ext cx="180754" cy="110578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0234" y="1650815"/>
            <a:ext cx="9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31357"/>
            <a:ext cx="8925191" cy="388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200" dirty="0">
                <a:solidFill>
                  <a:schemeClr val="accent4"/>
                </a:solidFill>
                <a:latin typeface="Arial Black" panose="020B0A04020102020204" pitchFamily="34" charset="0"/>
              </a:rPr>
              <a:t>Dina Altar </a:t>
            </a:r>
            <a:r>
              <a:rPr lang="en-ID" altLang="zh-CN" sz="42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2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ID" altLang="zh-CN" sz="4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865414"/>
            <a:ext cx="8925191" cy="408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Umat sami ngucap sukur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Yèsus nu kersa sumping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Ngaluuhan ka umatNa</a:t>
            </a:r>
          </a:p>
          <a:p>
            <a:pPr marL="152400" indent="0" algn="l">
              <a:spcAft>
                <a:spcPts val="1200"/>
              </a:spcAft>
            </a:pPr>
            <a:endParaRPr lang="sv-SE" altLang="zh-CN" sz="4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367824" y="1249848"/>
            <a:ext cx="180754" cy="110578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58201" y="1479575"/>
            <a:ext cx="9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893134"/>
            <a:ext cx="9144000" cy="425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Ngancik dina rupi Roti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Baris mawa kabagjaan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manusa lahir batin</a:t>
            </a: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85060" y="1331004"/>
            <a:ext cx="9229060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Abdi-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ngahaturkeun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Nuhun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langkung-langkung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misa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lekasan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ABDI-ABDI SADAYA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73887"/>
            <a:ext cx="9226044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mulih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nyandak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kabagjaan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cinta-asih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73887"/>
            <a:ext cx="9226044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sasama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aya</a:t>
            </a:r>
            <a:r>
              <a:rPr lang="en-ID" sz="440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hurip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7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674</Words>
  <Application>Microsoft Office PowerPoint</Application>
  <PresentationFormat>On-screen Show (16:9)</PresentationFormat>
  <Paragraphs>188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Fredoka One</vt:lpstr>
      <vt:lpstr>Holtwood One SC</vt:lpstr>
      <vt:lpstr>Berlin Sans FB Demi</vt:lpstr>
      <vt:lpstr>Black Han Sans</vt:lpstr>
      <vt:lpstr>Arial</vt:lpstr>
      <vt:lpstr>Comfortaa Regular</vt:lpstr>
      <vt:lpstr>Comfortaa</vt:lpstr>
      <vt:lpstr>Arial Black</vt:lpstr>
      <vt:lpstr>Homemade Xmas Decoration</vt:lpstr>
      <vt:lpstr>1_Homemade Xmas Decoration</vt:lpstr>
      <vt:lpstr>Misa Dinten  Minggu Prapaska III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Misa Dinten  Minggu Prapaska III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PowerPoint Presentation</vt:lpstr>
      <vt:lpstr>Misa Dinten  Minggu Prapaska III</vt:lpstr>
      <vt:lpstr>PowerPoint Presentation</vt:lpstr>
      <vt:lpstr>PowerPoint Presentation</vt:lpstr>
      <vt:lpstr>PowerPoint Presentation</vt:lpstr>
      <vt:lpstr>Misa Dinten  Minggu Prapaska 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69</cp:revision>
  <dcterms:modified xsi:type="dcterms:W3CDTF">2021-03-05T13:20:15Z</dcterms:modified>
</cp:coreProperties>
</file>