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0" r:id="rId17"/>
  </p:sldIdLst>
  <p:sldSz cx="9144000" cy="5143500" type="screen16x9"/>
  <p:notesSz cx="6858000" cy="9144000"/>
  <p:embeddedFontLs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623fde5b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623fde5b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4623fde5b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4623fde5b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623fde5b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623fde5b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8100" y="878138"/>
            <a:ext cx="3387225" cy="33872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11700" y="432875"/>
            <a:ext cx="7548300" cy="16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400" b="1" dirty="0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Mini Portfolio</a:t>
            </a:r>
            <a:endParaRPr sz="4400" b="1" dirty="0">
              <a:solidFill>
                <a:srgbClr val="0097A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400" b="1" dirty="0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en-US" sz="4400" b="1" dirty="0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Lauren </a:t>
            </a:r>
            <a:r>
              <a:rPr lang="en-US" sz="4400" b="1" dirty="0" err="1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Sopar</a:t>
            </a:r>
            <a:r>
              <a:rPr lang="en-US" sz="4400" b="1" dirty="0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 S.</a:t>
            </a:r>
            <a:r>
              <a:rPr lang="id" sz="4400" b="1" dirty="0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]</a:t>
            </a:r>
            <a:endParaRPr sz="4400" b="1" dirty="0">
              <a:solidFill>
                <a:srgbClr val="0097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54075" y="3800825"/>
            <a:ext cx="8520600" cy="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>
                <a:solidFill>
                  <a:srgbClr val="595959"/>
                </a:solidFill>
              </a:rPr>
              <a:t>Intensive Data Science </a:t>
            </a:r>
            <a:endParaRPr sz="20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>
                <a:solidFill>
                  <a:srgbClr val="595959"/>
                </a:solidFill>
              </a:rPr>
              <a:t>by @myskill.id</a:t>
            </a:r>
            <a:endParaRPr sz="2000">
              <a:solidFill>
                <a:srgbClr val="595959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918968" y="2149312"/>
            <a:ext cx="731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92100" y="3074725"/>
            <a:ext cx="57384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B56F-F8D6-4D9B-AB4E-89647314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1100" dirty="0"/>
              <a:t>8. Dengan menggunakan data employee_data dan region_data lakukan query yang mengembalikan/menampilkan record</a:t>
            </a:r>
            <a:br>
              <a:rPr lang="en-US" sz="1100" dirty="0"/>
            </a:br>
            <a:r>
              <a:rPr lang="id-ID" sz="1100" dirty="0"/>
              <a:t>seluruh karyawan yang bekerja di daerah Bali dan Yogyakarta, gunakan metode Subquery !           </a:t>
            </a:r>
            <a:endParaRPr lang="en-US" sz="11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76FEF-3C3E-4770-B6EE-27BD6144CA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6106A-C509-4E74-8A4F-29B40645C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017725"/>
            <a:ext cx="7407537" cy="376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78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B56F-F8D6-4D9B-AB4E-89647314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1100" dirty="0"/>
              <a:t>9. Dengan menggunakan data employees, lakukan query yang mengembalikan/menampilkan record jumlah karyawan berdasarkan kategori gaji nya di store 9 ditahun 2020. Kategori tersebut adalah LOWER, MIDDLE, dan HIGH. Untuk kategori LOWER di range : &lt; 4000 ; MIDDLE : &gt;= 4000 - 7000 ; HIGHER : &gt; 7000 </a:t>
            </a:r>
            <a:endParaRPr lang="en-US" sz="11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76FEF-3C3E-4770-B6EE-27BD6144CA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83502A-351E-40FA-B926-C6D6E4D73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99" y="1081050"/>
            <a:ext cx="7365007" cy="388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22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B56F-F8D6-4D9B-AB4E-89647314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1100" dirty="0"/>
              <a:t>10. Dari data penjualan mobil yang telah dibuat di pertemuan 1, gantilah nama mobil Avanza menjadi Inova, sedangkan Pajero menjadi Tesla </a:t>
            </a:r>
            <a:endParaRPr lang="en-US" sz="11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76FEF-3C3E-4770-B6EE-27BD6144CA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5889EB-EC82-4574-A7D0-56A37677F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15" y="1017725"/>
            <a:ext cx="7684876" cy="37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43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B56F-F8D6-4D9B-AB4E-89647314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1100" dirty="0"/>
              <a:t>11. Dengan menggunakan data sales, lakukan query yang mengembalikan/menampilkan rata-rata total pendapatan di store Sumetera dan Kalimantan. Clue: gunakan metode WITH </a:t>
            </a:r>
            <a:endParaRPr lang="en-US" sz="11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76FEF-3C3E-4770-B6EE-27BD6144CA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35FA65-BF06-4DE2-9D73-90B639C82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017725"/>
            <a:ext cx="7535128" cy="388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09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B56F-F8D6-4D9B-AB4E-89647314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1100" dirty="0"/>
              <a:t>12. Dengan menggunakan data sales, lakukan query yang mengembalikan/menampilkan rata-rata total pendapatan di store Yogyakarta dan Sulawesi pada tahun 2021. Clue: gunakan metode WITH </a:t>
            </a:r>
            <a:endParaRPr lang="en-US" sz="11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76FEF-3C3E-4770-B6EE-27BD6144CA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7D1CAE-4B9B-49FC-A0AA-AC4DCAFD1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017725"/>
            <a:ext cx="7428802" cy="386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3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B56F-F8D6-4D9B-AB4E-89647314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1100" dirty="0"/>
              <a:t>13. Dengan menggunakan data sales dan region_data lakukan query yang mengembalikan/menampilkan record</a:t>
            </a:r>
            <a:br>
              <a:rPr lang="en-US" sz="1100" dirty="0"/>
            </a:br>
            <a:r>
              <a:rPr lang="id-ID" sz="1100" dirty="0"/>
              <a:t>total pendapatan dari hasil penjualan buah di luar pulau jawa dan jawa, kategorikan daerah berdasarkan pulaunya,</a:t>
            </a:r>
            <a:br>
              <a:rPr lang="en-US" sz="1100" dirty="0"/>
            </a:br>
            <a:r>
              <a:rPr lang="id-ID" sz="1100" dirty="0"/>
              <a:t>misal Bandung adalah termasuk dari pulau Jawa. Clue: kombinasikan antara metode Conditional Expression dan Subquery!</a:t>
            </a:r>
            <a:endParaRPr lang="en-US" sz="11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76FEF-3C3E-4770-B6EE-27BD6144CA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56A7D-309B-426A-A6EC-C150F722F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66626"/>
            <a:ext cx="7535128" cy="36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45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332350" y="299525"/>
            <a:ext cx="8520600" cy="13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5200" b="1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Follow me!</a:t>
            </a:r>
            <a:endParaRPr sz="5200">
              <a:solidFill>
                <a:srgbClr val="0097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398525" y="1685150"/>
            <a:ext cx="4962000" cy="17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 dirty="0">
                <a:solidFill>
                  <a:srgbClr val="595959"/>
                </a:solidFill>
              </a:rPr>
              <a:t>Instagram :</a:t>
            </a:r>
            <a:r>
              <a:rPr lang="en-US" sz="2000" dirty="0">
                <a:solidFill>
                  <a:srgbClr val="595959"/>
                </a:solidFill>
              </a:rPr>
              <a:t> @</a:t>
            </a:r>
            <a:r>
              <a:rPr lang="en-US" sz="2000" dirty="0" err="1">
                <a:solidFill>
                  <a:srgbClr val="595959"/>
                </a:solidFill>
              </a:rPr>
              <a:t>soparsimanjuntak</a:t>
            </a:r>
            <a:endParaRPr lang="en-US" sz="2000" dirty="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 dirty="0">
                <a:solidFill>
                  <a:srgbClr val="595959"/>
                </a:solidFill>
              </a:rPr>
              <a:t>LinkedIn :</a:t>
            </a:r>
            <a:r>
              <a:rPr lang="en-US" sz="2000" dirty="0">
                <a:solidFill>
                  <a:srgbClr val="595959"/>
                </a:solidFill>
              </a:rPr>
              <a:t> Lauren </a:t>
            </a:r>
            <a:r>
              <a:rPr lang="en-US" sz="2000" dirty="0" err="1">
                <a:solidFill>
                  <a:srgbClr val="595959"/>
                </a:solidFill>
              </a:rPr>
              <a:t>Sopar</a:t>
            </a:r>
            <a:r>
              <a:rPr lang="en-US" sz="2000" dirty="0">
                <a:solidFill>
                  <a:srgbClr val="595959"/>
                </a:solidFill>
              </a:rPr>
              <a:t> </a:t>
            </a:r>
            <a:r>
              <a:rPr lang="en-US" sz="2000" dirty="0" err="1">
                <a:solidFill>
                  <a:srgbClr val="595959"/>
                </a:solidFill>
              </a:rPr>
              <a:t>Simanjuntak</a:t>
            </a:r>
            <a:endParaRPr sz="2000" dirty="0">
              <a:solidFill>
                <a:srgbClr val="595959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2925" y="830550"/>
            <a:ext cx="3482400" cy="3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454075" y="3800825"/>
            <a:ext cx="5267700" cy="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>
                <a:solidFill>
                  <a:srgbClr val="595959"/>
                </a:solidFill>
              </a:rPr>
              <a:t>Intensive Bootcamp Data Science</a:t>
            </a:r>
            <a:endParaRPr sz="20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>
                <a:solidFill>
                  <a:srgbClr val="595959"/>
                </a:solidFill>
              </a:rPr>
              <a:t>by @myskill.id</a:t>
            </a:r>
            <a:endParaRPr sz="2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75011" y="201531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Question</a:t>
            </a:r>
            <a:endParaRPr sz="2600" b="1" dirty="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75011" y="602350"/>
            <a:ext cx="8630765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id-ID" sz="1000" dirty="0"/>
              <a:t>1. Dengan menggunakan data sales, lakukan query yang mengembalikan/menampilkan record Product buah yang hanya terjual di bulan 1-10 Januari 2021</a:t>
            </a:r>
            <a:endParaRPr lang="en-US" sz="1000" dirty="0"/>
          </a:p>
          <a:p>
            <a:r>
              <a:rPr lang="id-ID" sz="1000" dirty="0"/>
              <a:t>2. Dengan menggunakan data sales, lakukan query yang mengembalikan/menampilkan record penjualan product Mangga serta Apel di store city 9 </a:t>
            </a:r>
            <a:endParaRPr lang="en-US" sz="1000" dirty="0"/>
          </a:p>
          <a:p>
            <a:r>
              <a:rPr lang="id-ID" sz="1000" dirty="0"/>
              <a:t>3. Dengan menggunakan data sales, lakukan query yang mengembalikan/menampilkan record di tanggal berapa jumlah penjualan buah mangga paling sedikit ?</a:t>
            </a:r>
            <a:endParaRPr lang="en-US" sz="1000" dirty="0"/>
          </a:p>
          <a:p>
            <a:r>
              <a:rPr lang="id-ID" sz="1000" dirty="0"/>
              <a:t>4. Dengan menggunakan data employees, lakukan query yang mengembalikan/menampilkan record seluruh gaji karyawan yang nama depannya mengandung huruf 'ba'</a:t>
            </a:r>
            <a:endParaRPr lang="en-US" sz="1000" dirty="0"/>
          </a:p>
          <a:p>
            <a:r>
              <a:rPr lang="id-ID" sz="1000" dirty="0"/>
              <a:t>5. Dengan menggunakan data employees, lakukan query yang mengembalikan/menampilkan record rata-rata gaji karyawan  per tahun, bulatkan 2 angka dibelakang koma</a:t>
            </a:r>
            <a:endParaRPr lang="en-US" sz="1000" dirty="0"/>
          </a:p>
          <a:p>
            <a:r>
              <a:rPr lang="id-ID" sz="1000" dirty="0"/>
              <a:t>6. Dengan menggunakan data employees, lakukan query yang mengembalikan/menampilkan record nama-nama karyawan yang bertempat di store Yogyakarta dan Jawa Barat</a:t>
            </a:r>
            <a:endParaRPr lang="en-US" sz="1000" dirty="0"/>
          </a:p>
          <a:p>
            <a:r>
              <a:rPr lang="id-ID" sz="1000" dirty="0"/>
              <a:t>7. Dengan menggunakan data sales lakukan query yang mengembalikan/menampilkan record</a:t>
            </a:r>
            <a:endParaRPr lang="en-US" sz="1000" dirty="0"/>
          </a:p>
          <a:p>
            <a:r>
              <a:rPr lang="id-ID" sz="1000" dirty="0"/>
              <a:t>total quantity buah Mangga dan Apel selama 3 pekan setelah Hari Raya Idul Fitri 2022! </a:t>
            </a:r>
            <a:endParaRPr lang="en-US" sz="1000" dirty="0"/>
          </a:p>
          <a:p>
            <a:r>
              <a:rPr lang="id-ID" sz="1000" dirty="0"/>
              <a:t>Kolom yang hanya ditampilkan kolom nama produk dan total quantity nya ya!</a:t>
            </a:r>
            <a:endParaRPr lang="en-US" sz="1000" dirty="0"/>
          </a:p>
          <a:p>
            <a:r>
              <a:rPr lang="id-ID" sz="1000" dirty="0"/>
              <a:t>8. Dengan menggunakan data employee_data dan region_data lakukan query yang mengembalikan/menampilkan record</a:t>
            </a:r>
            <a:endParaRPr lang="en-US" sz="1000" dirty="0"/>
          </a:p>
          <a:p>
            <a:r>
              <a:rPr lang="id-ID" sz="1000" dirty="0"/>
              <a:t>seluruh karyawan yang bekerja di daerah Bali dan Yogyakarta, gunakan metode Subquery !           </a:t>
            </a:r>
            <a:endParaRPr lang="en-US" sz="1000" dirty="0"/>
          </a:p>
          <a:p>
            <a:r>
              <a:rPr lang="id-ID" sz="1000" dirty="0"/>
              <a:t>9. Dengan menggunakan data employees, lakukan query yang mengembalikan/menampilkan record jumlah karyawan berdasarkan kategori gaji nya di store 9 ditahun 2020. Kategori tersebut adalah LOWER, MIDDLE, dan HIGH. Untuk kategori LOWER di range : &lt; 4000 ; MIDDLE : &gt;= 4000 - 7000 ; HIGHER : &gt; 7000 </a:t>
            </a:r>
            <a:endParaRPr lang="en-US" sz="1000" dirty="0"/>
          </a:p>
          <a:p>
            <a:r>
              <a:rPr lang="id-ID" sz="1000" dirty="0"/>
              <a:t>10. Dari data penjualan mobil yang telah dibuat di pertemuan 1, gantilah nama mobil Avanza menjadi Inova, sedangkan Pajero menjadi Tesla </a:t>
            </a:r>
            <a:endParaRPr lang="en-US" sz="1000" dirty="0"/>
          </a:p>
          <a:p>
            <a:r>
              <a:rPr lang="id-ID" sz="1000" dirty="0"/>
              <a:t>11. Dengan menggunakan data sales, lakukan query yang mengembalikan/menampilkan rata-rata total pendapatan di store Sumetera dan Kalimantan. Clue: gunakan metode WITH </a:t>
            </a:r>
            <a:endParaRPr lang="en-US" sz="1000" dirty="0"/>
          </a:p>
          <a:p>
            <a:r>
              <a:rPr lang="id-ID" sz="1000" dirty="0"/>
              <a:t>12. Dengan menggunakan data sales, lakukan query yang mengembalikan/menampilkan rata-rata total pendapatan di store Yogyakarta dan Sulawesi pada tahun 2021. Clue: gunakan metode WITH </a:t>
            </a:r>
            <a:endParaRPr lang="en-US" sz="1000" dirty="0"/>
          </a:p>
          <a:p>
            <a:r>
              <a:rPr lang="id-ID" sz="1000" dirty="0"/>
              <a:t>13. Dengan menggunakan data sales dan region_data lakukan query yang mengembalikan/menampilkan record</a:t>
            </a:r>
            <a:endParaRPr lang="en-US" sz="1000" dirty="0"/>
          </a:p>
          <a:p>
            <a:r>
              <a:rPr lang="id-ID" sz="1000" dirty="0"/>
              <a:t>total pendapatan dari hasil penjualan buah di luar pulau jawa dan jawa, kategorikan daerah berdasarkan pulaunya,</a:t>
            </a:r>
            <a:endParaRPr lang="en-US" sz="1000" dirty="0"/>
          </a:p>
          <a:p>
            <a:r>
              <a:rPr lang="id-ID" sz="1000" dirty="0"/>
              <a:t>misal Bandung adalah termasuk dari pulau Jawa. Clue: kombinasikan antara metode Conditional Expression dan Subquery!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B56F-F8D6-4D9B-AB4E-89647314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1100" dirty="0"/>
              <a:t>1. Dengan menggunakan data sales, lakukan query yang mengembalikan/menampilkan record Product buah yang hanya terjual di bulan 1-10 Januari 2021</a:t>
            </a:r>
            <a:endParaRPr lang="en-US" sz="11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76FEF-3C3E-4770-B6EE-27BD6144CA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04847A-0A1C-48D5-B712-985DB6DDC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52474"/>
            <a:ext cx="6248588" cy="341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38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B56F-F8D6-4D9B-AB4E-89647314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1100" dirty="0"/>
              <a:t>2. Dengan menggunakan data sales, lakukan query yang mengembalikan/menampilkan record penjualan product Mangga serta Apel di store city 9 </a:t>
            </a:r>
            <a:endParaRPr lang="en-US" sz="11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76FEF-3C3E-4770-B6EE-27BD6144CA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C9246B-22AB-4342-BCB5-23240CF3C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99" y="1017725"/>
            <a:ext cx="7311845" cy="392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7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B56F-F8D6-4D9B-AB4E-89647314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1100" dirty="0"/>
              <a:t>3. Dengan menggunakan data sales, lakukan query yang mengembalikan/menampilkan record di tanggal berapa jumlah penjualan buah mangga paling sedikit ?</a:t>
            </a:r>
            <a:endParaRPr lang="en-US" sz="11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76FEF-3C3E-4770-B6EE-27BD6144CA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55730-D9C7-4443-900D-E8B9F9B18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99" y="1017725"/>
            <a:ext cx="7248049" cy="386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54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B56F-F8D6-4D9B-AB4E-89647314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1100" dirty="0"/>
              <a:t>4. Dengan menggunakan data employees, lakukan query yang mengembalikan/menampilkan record seluruh gaji karyawan yang nama depannya mengandung huruf 'ba'</a:t>
            </a:r>
            <a:endParaRPr lang="en-US" sz="11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76FEF-3C3E-4770-B6EE-27BD6144CA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F0B2C5-0EBB-4527-A70A-A82704F64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995966"/>
            <a:ext cx="7418170" cy="394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44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B56F-F8D6-4D9B-AB4E-89647314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1100" dirty="0"/>
              <a:t>5. Dengan menggunakan data employees, lakukan query yang mengembalikan/menampilkan record rata-rata gaji karyawan  per tahun, bulatkan 2 angka dibelakang koma</a:t>
            </a:r>
            <a:endParaRPr lang="en-US" sz="11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76FEF-3C3E-4770-B6EE-27BD6144CA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1D5658-EA8A-453A-8C46-4F8C06A6F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017724"/>
            <a:ext cx="7503230" cy="394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939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B56F-F8D6-4D9B-AB4E-89647314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1100" dirty="0"/>
              <a:t>6. Dengan menggunakan data employees, lakukan query yang mengembalikan/menampilkan record nama-nama karyawan yang bertempat di store Yogyakarta dan Jawa Barat</a:t>
            </a:r>
            <a:endParaRPr lang="en-US" sz="11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76FEF-3C3E-4770-B6EE-27BD6144CA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642FC5-165D-4A65-955B-45743F1C8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1" y="1017724"/>
            <a:ext cx="7779676" cy="368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75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B56F-F8D6-4D9B-AB4E-89647314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1100" dirty="0"/>
              <a:t>7. Dengan menggunakan data sales lakukan query yang mengembalikan/menampilkan record</a:t>
            </a:r>
            <a:r>
              <a:rPr lang="en-US" sz="1100" dirty="0"/>
              <a:t> </a:t>
            </a:r>
            <a:r>
              <a:rPr lang="id-ID" sz="1100" dirty="0"/>
              <a:t>total quantity buah Mangga dan Apel selama 3 pekan setelah Hari Raya Idul Fitri 2022! </a:t>
            </a:r>
            <a:r>
              <a:rPr lang="en-US" sz="1100" dirty="0"/>
              <a:t> </a:t>
            </a:r>
            <a:r>
              <a:rPr lang="id-ID" sz="1100" dirty="0"/>
              <a:t>Kolom yang hanya ditampilkan kolom nama produk dan total quantity nya ya!</a:t>
            </a:r>
            <a:endParaRPr lang="en-US" sz="11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76FEF-3C3E-4770-B6EE-27BD6144CA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380035-2CBB-42F3-8A30-FA948180E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017725"/>
            <a:ext cx="7226784" cy="373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0419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672</Words>
  <Application>Microsoft Office PowerPoint</Application>
  <PresentationFormat>On-screen Show (16:9)</PresentationFormat>
  <Paragraphs>41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Roboto</vt:lpstr>
      <vt:lpstr>Arial</vt:lpstr>
      <vt:lpstr>Simple Light</vt:lpstr>
      <vt:lpstr>PowerPoint Presentation</vt:lpstr>
      <vt:lpstr>PowerPoint Presentation</vt:lpstr>
      <vt:lpstr>1. Dengan menggunakan data sales, lakukan query yang mengembalikan/menampilkan record Product buah yang hanya terjual di bulan 1-10 Januari 2021</vt:lpstr>
      <vt:lpstr>2. Dengan menggunakan data sales, lakukan query yang mengembalikan/menampilkan record penjualan product Mangga serta Apel di store city 9 </vt:lpstr>
      <vt:lpstr>3. Dengan menggunakan data sales, lakukan query yang mengembalikan/menampilkan record di tanggal berapa jumlah penjualan buah mangga paling sedikit ?</vt:lpstr>
      <vt:lpstr>4. Dengan menggunakan data employees, lakukan query yang mengembalikan/menampilkan record seluruh gaji karyawan yang nama depannya mengandung huruf 'ba'</vt:lpstr>
      <vt:lpstr>5. Dengan menggunakan data employees, lakukan query yang mengembalikan/menampilkan record rata-rata gaji karyawan  per tahun, bulatkan 2 angka dibelakang koma</vt:lpstr>
      <vt:lpstr>6. Dengan menggunakan data employees, lakukan query yang mengembalikan/menampilkan record nama-nama karyawan yang bertempat di store Yogyakarta dan Jawa Barat</vt:lpstr>
      <vt:lpstr>7. Dengan menggunakan data sales lakukan query yang mengembalikan/menampilkan record total quantity buah Mangga dan Apel selama 3 pekan setelah Hari Raya Idul Fitri 2022!  Kolom yang hanya ditampilkan kolom nama produk dan total quantity nya ya!</vt:lpstr>
      <vt:lpstr>8. Dengan menggunakan data employee_data dan region_data lakukan query yang mengembalikan/menampilkan record seluruh karyawan yang bekerja di daerah Bali dan Yogyakarta, gunakan metode Subquery !           </vt:lpstr>
      <vt:lpstr>9. Dengan menggunakan data employees, lakukan query yang mengembalikan/menampilkan record jumlah karyawan berdasarkan kategori gaji nya di store 9 ditahun 2020. Kategori tersebut adalah LOWER, MIDDLE, dan HIGH. Untuk kategori LOWER di range : &lt; 4000 ; MIDDLE : &gt;= 4000 - 7000 ; HIGHER : &gt; 7000 </vt:lpstr>
      <vt:lpstr>10. Dari data penjualan mobil yang telah dibuat di pertemuan 1, gantilah nama mobil Avanza menjadi Inova, sedangkan Pajero menjadi Tesla </vt:lpstr>
      <vt:lpstr>11. Dengan menggunakan data sales, lakukan query yang mengembalikan/menampilkan rata-rata total pendapatan di store Sumetera dan Kalimantan. Clue: gunakan metode WITH </vt:lpstr>
      <vt:lpstr>12. Dengan menggunakan data sales, lakukan query yang mengembalikan/menampilkan rata-rata total pendapatan di store Yogyakarta dan Sulawesi pada tahun 2021. Clue: gunakan metode WITH </vt:lpstr>
      <vt:lpstr>13. Dengan menggunakan data sales dan region_data lakukan query yang mengembalikan/menampilkan record total pendapatan dari hasil penjualan buah di luar pulau jawa dan jawa, kategorikan daerah berdasarkan pulaunya, misal Bandung adalah termasuk dari pulau Jawa. Clue: kombinasikan antara metode Conditional Expression dan Subquery!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lenovo</cp:lastModifiedBy>
  <cp:revision>11</cp:revision>
  <dcterms:modified xsi:type="dcterms:W3CDTF">2022-08-30T00:37:20Z</dcterms:modified>
</cp:coreProperties>
</file>