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599988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7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2062083"/>
            <a:ext cx="10709990" cy="4386662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6617911"/>
            <a:ext cx="9449991" cy="3042080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8CCC-1BA1-41E9-BD61-E01A692A5B23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7863-D70D-46C3-BE41-2A8E7A41B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15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8CCC-1BA1-41E9-BD61-E01A692A5B23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7863-D70D-46C3-BE41-2A8E7A41B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70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670833"/>
            <a:ext cx="2716872" cy="106779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670833"/>
            <a:ext cx="7993117" cy="106779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8CCC-1BA1-41E9-BD61-E01A692A5B23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7863-D70D-46C3-BE41-2A8E7A41B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50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8CCC-1BA1-41E9-BD61-E01A692A5B23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7863-D70D-46C3-BE41-2A8E7A41B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06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3141251"/>
            <a:ext cx="10867490" cy="5241244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8432079"/>
            <a:ext cx="10867490" cy="2756246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/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8CCC-1BA1-41E9-BD61-E01A692A5B23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7863-D70D-46C3-BE41-2A8E7A41B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71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3354163"/>
            <a:ext cx="5354995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3354163"/>
            <a:ext cx="5354995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8CCC-1BA1-41E9-BD61-E01A692A5B23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7863-D70D-46C3-BE41-2A8E7A41B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23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670836"/>
            <a:ext cx="10867490" cy="24354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3088748"/>
            <a:ext cx="5330385" cy="1513748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4602496"/>
            <a:ext cx="5330385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3088748"/>
            <a:ext cx="5356636" cy="1513748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4602496"/>
            <a:ext cx="5356636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8CCC-1BA1-41E9-BD61-E01A692A5B23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7863-D70D-46C3-BE41-2A8E7A41B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98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8CCC-1BA1-41E9-BD61-E01A692A5B23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7863-D70D-46C3-BE41-2A8E7A41B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81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8CCC-1BA1-41E9-BD61-E01A692A5B23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7863-D70D-46C3-BE41-2A8E7A41B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00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39999"/>
            <a:ext cx="4063824" cy="293999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814168"/>
            <a:ext cx="6378744" cy="8954158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779996"/>
            <a:ext cx="4063824" cy="7002911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8CCC-1BA1-41E9-BD61-E01A692A5B23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7863-D70D-46C3-BE41-2A8E7A41B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89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39999"/>
            <a:ext cx="4063824" cy="293999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814168"/>
            <a:ext cx="6378744" cy="8954158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779996"/>
            <a:ext cx="4063824" cy="7002911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8CCC-1BA1-41E9-BD61-E01A692A5B23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7863-D70D-46C3-BE41-2A8E7A41B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62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670836"/>
            <a:ext cx="1086749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3354163"/>
            <a:ext cx="1086749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11678325"/>
            <a:ext cx="283499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A8CCC-1BA1-41E9-BD61-E01A692A5B23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11678325"/>
            <a:ext cx="4252496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11678325"/>
            <a:ext cx="283499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47863-D70D-46C3-BE41-2A8E7A41B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73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60043" rtl="0" eaLnBrk="1" latinLnBrk="0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colorful waves on a white surface&#10;&#10;Description automatically generated">
            <a:extLst>
              <a:ext uri="{FF2B5EF4-FFF2-40B4-BE49-F238E27FC236}">
                <a16:creationId xmlns:a16="http://schemas.microsoft.com/office/drawing/2014/main" id="{B9BBE264-5654-08EF-4A31-4511B53A5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035" y="4906272"/>
            <a:ext cx="3186613" cy="2389960"/>
          </a:xfrm>
          <a:prstGeom prst="rect">
            <a:avLst/>
          </a:prstGeom>
        </p:spPr>
      </p:pic>
      <p:pic>
        <p:nvPicPr>
          <p:cNvPr id="43" name="Picture 42" descr="A colorful waves in a glass box&#10;&#10;Description automatically generated">
            <a:extLst>
              <a:ext uri="{FF2B5EF4-FFF2-40B4-BE49-F238E27FC236}">
                <a16:creationId xmlns:a16="http://schemas.microsoft.com/office/drawing/2014/main" id="{1D79965F-092F-1EF6-3976-0EC0B8C48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204" y="4906267"/>
            <a:ext cx="3186613" cy="2389960"/>
          </a:xfrm>
          <a:prstGeom prst="rect">
            <a:avLst/>
          </a:prstGeom>
        </p:spPr>
      </p:pic>
      <p:pic>
        <p:nvPicPr>
          <p:cNvPr id="11" name="Picture 10" descr="A colorful waves on a white surface&#10;&#10;Description automatically generated">
            <a:extLst>
              <a:ext uri="{FF2B5EF4-FFF2-40B4-BE49-F238E27FC236}">
                <a16:creationId xmlns:a16="http://schemas.microsoft.com/office/drawing/2014/main" id="{EFE366A7-57AE-4037-FEC2-2C448018D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244" y="4906274"/>
            <a:ext cx="3186616" cy="2389962"/>
          </a:xfrm>
          <a:prstGeom prst="rect">
            <a:avLst/>
          </a:prstGeom>
        </p:spPr>
      </p:pic>
      <p:pic>
        <p:nvPicPr>
          <p:cNvPr id="15" name="Picture 14" descr="A colorful wavy shapes on a white background&#10;&#10;Description automatically generated">
            <a:extLst>
              <a:ext uri="{FF2B5EF4-FFF2-40B4-BE49-F238E27FC236}">
                <a16:creationId xmlns:a16="http://schemas.microsoft.com/office/drawing/2014/main" id="{E868F23A-51BB-C8D5-63DC-18A059B28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244" y="2516313"/>
            <a:ext cx="3186614" cy="2389961"/>
          </a:xfrm>
          <a:prstGeom prst="rect">
            <a:avLst/>
          </a:prstGeom>
        </p:spPr>
      </p:pic>
      <p:pic>
        <p:nvPicPr>
          <p:cNvPr id="17" name="Picture 16" descr="A colorful waves on a white surface&#10;&#10;Description automatically generated">
            <a:extLst>
              <a:ext uri="{FF2B5EF4-FFF2-40B4-BE49-F238E27FC236}">
                <a16:creationId xmlns:a16="http://schemas.microsoft.com/office/drawing/2014/main" id="{5FA7A706-4553-B222-7E56-BFAE4AA22F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245" y="7296237"/>
            <a:ext cx="3186613" cy="2389960"/>
          </a:xfrm>
          <a:prstGeom prst="rect">
            <a:avLst/>
          </a:prstGeom>
        </p:spPr>
      </p:pic>
      <p:pic>
        <p:nvPicPr>
          <p:cNvPr id="19" name="Picture 18" descr="A colorful waves in a box&#10;&#10;Description automatically generated with medium confidence">
            <a:extLst>
              <a:ext uri="{FF2B5EF4-FFF2-40B4-BE49-F238E27FC236}">
                <a16:creationId xmlns:a16="http://schemas.microsoft.com/office/drawing/2014/main" id="{27F9F494-5333-0CA7-F612-71430D7A6D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242" y="268013"/>
            <a:ext cx="3186613" cy="2389960"/>
          </a:xfrm>
          <a:prstGeom prst="rect">
            <a:avLst/>
          </a:prstGeom>
        </p:spPr>
      </p:pic>
      <p:pic>
        <p:nvPicPr>
          <p:cNvPr id="21" name="Picture 20" descr="A colorful waves in a box&#10;&#10;Description automatically generated">
            <a:extLst>
              <a:ext uri="{FF2B5EF4-FFF2-40B4-BE49-F238E27FC236}">
                <a16:creationId xmlns:a16="http://schemas.microsoft.com/office/drawing/2014/main" id="{A48D8570-EE63-F48F-A95A-41726678CB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242" y="9686197"/>
            <a:ext cx="3186613" cy="2389960"/>
          </a:xfrm>
          <a:prstGeom prst="rect">
            <a:avLst/>
          </a:prstGeom>
        </p:spPr>
      </p:pic>
      <p:pic>
        <p:nvPicPr>
          <p:cNvPr id="25" name="Picture 24" descr="A colorful waves on a white surface&#10;&#10;Description automatically generated">
            <a:extLst>
              <a:ext uri="{FF2B5EF4-FFF2-40B4-BE49-F238E27FC236}">
                <a16:creationId xmlns:a16="http://schemas.microsoft.com/office/drawing/2014/main" id="{B531B4F3-4A92-EBF3-4F1C-65D3D58289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38" y="4906272"/>
            <a:ext cx="3186613" cy="2389960"/>
          </a:xfrm>
          <a:prstGeom prst="rect">
            <a:avLst/>
          </a:prstGeom>
        </p:spPr>
      </p:pic>
      <p:pic>
        <p:nvPicPr>
          <p:cNvPr id="27" name="Picture 26" descr="A colorful waves in a glass box&#10;&#10;Description automatically generated">
            <a:extLst>
              <a:ext uri="{FF2B5EF4-FFF2-40B4-BE49-F238E27FC236}">
                <a16:creationId xmlns:a16="http://schemas.microsoft.com/office/drawing/2014/main" id="{FA9486D6-6A67-A37D-C87F-8887D8AEEA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030" y="2516311"/>
            <a:ext cx="3186613" cy="2389960"/>
          </a:xfrm>
          <a:prstGeom prst="rect">
            <a:avLst/>
          </a:prstGeom>
        </p:spPr>
      </p:pic>
      <p:pic>
        <p:nvPicPr>
          <p:cNvPr id="29" name="Picture 28" descr="A colorful waves on a white surface&#10;&#10;Description automatically generated">
            <a:extLst>
              <a:ext uri="{FF2B5EF4-FFF2-40B4-BE49-F238E27FC236}">
                <a16:creationId xmlns:a16="http://schemas.microsoft.com/office/drawing/2014/main" id="{B8DAD84D-20EF-3503-64C9-1CFD4CEC3D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029" y="7296233"/>
            <a:ext cx="3186613" cy="2389960"/>
          </a:xfrm>
          <a:prstGeom prst="rect">
            <a:avLst/>
          </a:prstGeom>
        </p:spPr>
      </p:pic>
      <p:pic>
        <p:nvPicPr>
          <p:cNvPr id="31" name="Picture 30" descr="A colorful waves in a box&#10;&#10;Description automatically generated with medium confidence">
            <a:extLst>
              <a:ext uri="{FF2B5EF4-FFF2-40B4-BE49-F238E27FC236}">
                <a16:creationId xmlns:a16="http://schemas.microsoft.com/office/drawing/2014/main" id="{8359E0BA-E685-35E7-FCF7-68D6D0C7E2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38" y="2516310"/>
            <a:ext cx="3186613" cy="2389960"/>
          </a:xfrm>
          <a:prstGeom prst="rect">
            <a:avLst/>
          </a:prstGeom>
        </p:spPr>
      </p:pic>
      <p:pic>
        <p:nvPicPr>
          <p:cNvPr id="33" name="Picture 32" descr="A colorful waves on a white surface&#10;&#10;Description automatically generated">
            <a:extLst>
              <a:ext uri="{FF2B5EF4-FFF2-40B4-BE49-F238E27FC236}">
                <a16:creationId xmlns:a16="http://schemas.microsoft.com/office/drawing/2014/main" id="{4C5C00B6-1070-1B0E-0FDB-9CE74C65E6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37" y="7296233"/>
            <a:ext cx="3186613" cy="2389960"/>
          </a:xfrm>
          <a:prstGeom prst="rect">
            <a:avLst/>
          </a:prstGeom>
        </p:spPr>
      </p:pic>
      <p:pic>
        <p:nvPicPr>
          <p:cNvPr id="35" name="Picture 34" descr="A colorful waves in a box&#10;&#10;Description automatically generated with medium confidence">
            <a:extLst>
              <a:ext uri="{FF2B5EF4-FFF2-40B4-BE49-F238E27FC236}">
                <a16:creationId xmlns:a16="http://schemas.microsoft.com/office/drawing/2014/main" id="{DB996D23-03D6-A465-DDC5-18E4524014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025" y="268013"/>
            <a:ext cx="3186613" cy="2389960"/>
          </a:xfrm>
          <a:prstGeom prst="rect">
            <a:avLst/>
          </a:prstGeom>
        </p:spPr>
      </p:pic>
      <p:pic>
        <p:nvPicPr>
          <p:cNvPr id="37" name="Picture 36" descr="A colorful waves on a white surface&#10;&#10;Description automatically generated">
            <a:extLst>
              <a:ext uri="{FF2B5EF4-FFF2-40B4-BE49-F238E27FC236}">
                <a16:creationId xmlns:a16="http://schemas.microsoft.com/office/drawing/2014/main" id="{58EA27EC-B656-0E56-F636-494119344F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025" y="9686193"/>
            <a:ext cx="3186613" cy="2389960"/>
          </a:xfrm>
          <a:prstGeom prst="rect">
            <a:avLst/>
          </a:prstGeom>
        </p:spPr>
      </p:pic>
      <p:pic>
        <p:nvPicPr>
          <p:cNvPr id="39" name="Picture 38" descr="A colorful shapes in a box&#10;&#10;Description automatically generated with medium confidence">
            <a:extLst>
              <a:ext uri="{FF2B5EF4-FFF2-40B4-BE49-F238E27FC236}">
                <a16:creationId xmlns:a16="http://schemas.microsoft.com/office/drawing/2014/main" id="{4EFC0F9D-1DBE-A907-CA23-C2600FF9324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37" y="268013"/>
            <a:ext cx="3186613" cy="2389960"/>
          </a:xfrm>
          <a:prstGeom prst="rect">
            <a:avLst/>
          </a:prstGeom>
        </p:spPr>
      </p:pic>
      <p:pic>
        <p:nvPicPr>
          <p:cNvPr id="41" name="Picture 40" descr="A colorful waves on a white surface&#10;&#10;Description automatically generated with medium confidence">
            <a:extLst>
              <a:ext uri="{FF2B5EF4-FFF2-40B4-BE49-F238E27FC236}">
                <a16:creationId xmlns:a16="http://schemas.microsoft.com/office/drawing/2014/main" id="{BA9AB2CA-ACFB-487D-BB79-C407988B5CF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31" y="9686190"/>
            <a:ext cx="3186613" cy="2389960"/>
          </a:xfrm>
          <a:prstGeom prst="rect">
            <a:avLst/>
          </a:prstGeom>
        </p:spPr>
      </p:pic>
      <p:pic>
        <p:nvPicPr>
          <p:cNvPr id="45" name="Picture 44" descr="A colorful waves in a box&#10;&#10;Description automatically generated">
            <a:extLst>
              <a:ext uri="{FF2B5EF4-FFF2-40B4-BE49-F238E27FC236}">
                <a16:creationId xmlns:a16="http://schemas.microsoft.com/office/drawing/2014/main" id="{46055CDD-9AEF-2AC5-E993-8F5CD00D82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067" y="4906263"/>
            <a:ext cx="3186613" cy="2389960"/>
          </a:xfrm>
          <a:prstGeom prst="rect">
            <a:avLst/>
          </a:prstGeom>
        </p:spPr>
      </p:pic>
      <p:pic>
        <p:nvPicPr>
          <p:cNvPr id="47" name="Picture 46" descr="A colorful graph on a white surface&#10;&#10;Description automatically generated">
            <a:extLst>
              <a:ext uri="{FF2B5EF4-FFF2-40B4-BE49-F238E27FC236}">
                <a16:creationId xmlns:a16="http://schemas.microsoft.com/office/drawing/2014/main" id="{84F47EF1-036E-318F-4189-38DFEBCE9C0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204" y="2657973"/>
            <a:ext cx="3186613" cy="2389960"/>
          </a:xfrm>
          <a:prstGeom prst="rect">
            <a:avLst/>
          </a:prstGeom>
        </p:spPr>
      </p:pic>
      <p:pic>
        <p:nvPicPr>
          <p:cNvPr id="49" name="Picture 48" descr="A colorful waves on a white surface&#10;&#10;Description automatically generated">
            <a:extLst>
              <a:ext uri="{FF2B5EF4-FFF2-40B4-BE49-F238E27FC236}">
                <a16:creationId xmlns:a16="http://schemas.microsoft.com/office/drawing/2014/main" id="{95E7407C-7D3D-5DEE-545A-7394E392E93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204" y="7296223"/>
            <a:ext cx="3186613" cy="2389960"/>
          </a:xfrm>
          <a:prstGeom prst="rect">
            <a:avLst/>
          </a:prstGeom>
        </p:spPr>
      </p:pic>
      <p:pic>
        <p:nvPicPr>
          <p:cNvPr id="51" name="Picture 50" descr="A colorful waves on a white surface&#10;&#10;Description automatically generated">
            <a:extLst>
              <a:ext uri="{FF2B5EF4-FFF2-40B4-BE49-F238E27FC236}">
                <a16:creationId xmlns:a16="http://schemas.microsoft.com/office/drawing/2014/main" id="{0E42BC20-21E1-6B31-067C-110D35F56B6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072" y="2657966"/>
            <a:ext cx="3186613" cy="2389960"/>
          </a:xfrm>
          <a:prstGeom prst="rect">
            <a:avLst/>
          </a:prstGeom>
        </p:spPr>
      </p:pic>
      <p:pic>
        <p:nvPicPr>
          <p:cNvPr id="53" name="Picture 52" descr="A colorful waves in a box&#10;&#10;Description automatically generated with medium confidence">
            <a:extLst>
              <a:ext uri="{FF2B5EF4-FFF2-40B4-BE49-F238E27FC236}">
                <a16:creationId xmlns:a16="http://schemas.microsoft.com/office/drawing/2014/main" id="{07133434-5510-859D-D283-A32FBE44220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272" y="7296216"/>
            <a:ext cx="3186613" cy="2389960"/>
          </a:xfrm>
          <a:prstGeom prst="rect">
            <a:avLst/>
          </a:prstGeom>
        </p:spPr>
      </p:pic>
      <p:pic>
        <p:nvPicPr>
          <p:cNvPr id="55" name="Picture 54" descr="A colorful graph showing a wave&#10;&#10;Description automatically generated with medium confidence">
            <a:extLst>
              <a:ext uri="{FF2B5EF4-FFF2-40B4-BE49-F238E27FC236}">
                <a16:creationId xmlns:a16="http://schemas.microsoft.com/office/drawing/2014/main" id="{8C0921F8-4A2C-1AE1-C58C-10F50C33898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204" y="268008"/>
            <a:ext cx="3186613" cy="2389960"/>
          </a:xfrm>
          <a:prstGeom prst="rect">
            <a:avLst/>
          </a:prstGeom>
        </p:spPr>
      </p:pic>
      <p:pic>
        <p:nvPicPr>
          <p:cNvPr id="57" name="Picture 56" descr="A colorful waves on a white surface&#10;&#10;Description automatically generated">
            <a:extLst>
              <a:ext uri="{FF2B5EF4-FFF2-40B4-BE49-F238E27FC236}">
                <a16:creationId xmlns:a16="http://schemas.microsoft.com/office/drawing/2014/main" id="{AFAAEAD3-4332-67BA-A034-70DF1842C53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194" y="9686179"/>
            <a:ext cx="3186613" cy="2389960"/>
          </a:xfrm>
          <a:prstGeom prst="rect">
            <a:avLst/>
          </a:prstGeom>
        </p:spPr>
      </p:pic>
      <p:pic>
        <p:nvPicPr>
          <p:cNvPr id="59" name="Picture 58" descr="A colorful waves in a box&#10;&#10;Description automatically generated with medium confidence">
            <a:extLst>
              <a:ext uri="{FF2B5EF4-FFF2-40B4-BE49-F238E27FC236}">
                <a16:creationId xmlns:a16="http://schemas.microsoft.com/office/drawing/2014/main" id="{21B9C42B-A7ED-0665-0DC9-73DD77BACB7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272" y="267999"/>
            <a:ext cx="3186613" cy="2389960"/>
          </a:xfrm>
          <a:prstGeom prst="rect">
            <a:avLst/>
          </a:prstGeom>
        </p:spPr>
      </p:pic>
      <p:pic>
        <p:nvPicPr>
          <p:cNvPr id="61" name="Picture 60" descr="A diagram of a graph&#10;&#10;Description automatically generated">
            <a:extLst>
              <a:ext uri="{FF2B5EF4-FFF2-40B4-BE49-F238E27FC236}">
                <a16:creationId xmlns:a16="http://schemas.microsoft.com/office/drawing/2014/main" id="{6DA8680E-0DFF-A612-D87D-67ECADC2534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272" y="9686175"/>
            <a:ext cx="3186613" cy="238996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549F32-45F9-41FC-73EF-F725BDE700CE}"/>
              </a:ext>
            </a:extLst>
          </p:cNvPr>
          <p:cNvCxnSpPr/>
          <p:nvPr/>
        </p:nvCxnSpPr>
        <p:spPr>
          <a:xfrm>
            <a:off x="94596" y="6101255"/>
            <a:ext cx="12265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F83C1A-5C77-4B7F-3C73-7C11E49A33F4}"/>
              </a:ext>
            </a:extLst>
          </p:cNvPr>
          <p:cNvCxnSpPr/>
          <p:nvPr/>
        </p:nvCxnSpPr>
        <p:spPr>
          <a:xfrm flipV="1">
            <a:off x="6148552" y="268014"/>
            <a:ext cx="0" cy="1210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9BB720-8ABA-3CAF-1352-07C2A4A60192}"/>
                  </a:ext>
                </a:extLst>
              </p:cNvPr>
              <p:cNvSpPr txBox="1"/>
              <p:nvPr/>
            </p:nvSpPr>
            <p:spPr>
              <a:xfrm>
                <a:off x="11777345" y="6003569"/>
                <a:ext cx="107205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GB" sz="3200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9BB720-8ABA-3CAF-1352-07C2A4A60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7345" y="6003569"/>
                <a:ext cx="1072055" cy="86177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90EB606-E2B4-A3C3-775C-F8C3C1A55AE6}"/>
                  </a:ext>
                </a:extLst>
              </p:cNvPr>
              <p:cNvSpPr txBox="1"/>
              <p:nvPr/>
            </p:nvSpPr>
            <p:spPr>
              <a:xfrm>
                <a:off x="5300374" y="-19082"/>
                <a:ext cx="107205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GB" sz="3200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90EB606-E2B4-A3C3-775C-F8C3C1A55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374" y="-19082"/>
                <a:ext cx="1072055" cy="86177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71E40CFE-CE45-AADE-3D34-6E3166BF296E}"/>
              </a:ext>
            </a:extLst>
          </p:cNvPr>
          <p:cNvSpPr txBox="1"/>
          <p:nvPr/>
        </p:nvSpPr>
        <p:spPr>
          <a:xfrm>
            <a:off x="5512889" y="6019097"/>
            <a:ext cx="16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A5C836-74C1-3EC8-8DD4-C6A83CDD2434}"/>
              </a:ext>
            </a:extLst>
          </p:cNvPr>
          <p:cNvSpPr txBox="1"/>
          <p:nvPr/>
        </p:nvSpPr>
        <p:spPr>
          <a:xfrm>
            <a:off x="751610" y="6019097"/>
            <a:ext cx="58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1A4D3D4-71FD-44B9-8B28-509338817C3D}"/>
              </a:ext>
            </a:extLst>
          </p:cNvPr>
          <p:cNvSpPr txBox="1"/>
          <p:nvPr/>
        </p:nvSpPr>
        <p:spPr>
          <a:xfrm>
            <a:off x="3126168" y="6032858"/>
            <a:ext cx="64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1E6548A-E8DE-F717-8F74-7A4756B4CA59}"/>
              </a:ext>
            </a:extLst>
          </p:cNvPr>
          <p:cNvSpPr txBox="1"/>
          <p:nvPr/>
        </p:nvSpPr>
        <p:spPr>
          <a:xfrm>
            <a:off x="10321963" y="6034160"/>
            <a:ext cx="16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22D88C7-9126-D2AC-24E8-896F59269792}"/>
              </a:ext>
            </a:extLst>
          </p:cNvPr>
          <p:cNvSpPr txBox="1"/>
          <p:nvPr/>
        </p:nvSpPr>
        <p:spPr>
          <a:xfrm>
            <a:off x="8067143" y="6032858"/>
            <a:ext cx="16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F98EF72-EC28-A687-9DC7-4010AD300374}"/>
              </a:ext>
            </a:extLst>
          </p:cNvPr>
          <p:cNvSpPr txBox="1"/>
          <p:nvPr/>
        </p:nvSpPr>
        <p:spPr>
          <a:xfrm>
            <a:off x="5499384" y="8303559"/>
            <a:ext cx="64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43A8ADA-F05D-7E88-2185-E22F66B6CDC0}"/>
              </a:ext>
            </a:extLst>
          </p:cNvPr>
          <p:cNvSpPr txBox="1"/>
          <p:nvPr/>
        </p:nvSpPr>
        <p:spPr>
          <a:xfrm>
            <a:off x="5538685" y="10693512"/>
            <a:ext cx="58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F2C50A1-2B47-B36F-66DE-E2B76FC1037D}"/>
              </a:ext>
            </a:extLst>
          </p:cNvPr>
          <p:cNvSpPr txBox="1"/>
          <p:nvPr/>
        </p:nvSpPr>
        <p:spPr>
          <a:xfrm>
            <a:off x="5495773" y="3444471"/>
            <a:ext cx="16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88186C-3630-D083-1D2E-8A365AD1A648}"/>
              </a:ext>
            </a:extLst>
          </p:cNvPr>
          <p:cNvSpPr txBox="1"/>
          <p:nvPr/>
        </p:nvSpPr>
        <p:spPr>
          <a:xfrm>
            <a:off x="5540651" y="1170822"/>
            <a:ext cx="16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7D00B2A-FBEE-F502-DFB3-BB5041E1FAF1}"/>
                  </a:ext>
                </a:extLst>
              </p:cNvPr>
              <p:cNvSpPr txBox="1"/>
              <p:nvPr/>
            </p:nvSpPr>
            <p:spPr>
              <a:xfrm>
                <a:off x="10309638" y="83328"/>
                <a:ext cx="21790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SP1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7D00B2A-FBEE-F502-DFB3-BB5041E1F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9638" y="83328"/>
                <a:ext cx="2179033" cy="369332"/>
              </a:xfrm>
              <a:prstGeom prst="rect">
                <a:avLst/>
              </a:prstGeom>
              <a:blipFill>
                <a:blip r:embed="rId29"/>
                <a:stretch>
                  <a:fillRect l="-2235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2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23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Laurens Smulders</dc:creator>
  <cp:lastModifiedBy>Laurens Smulders</cp:lastModifiedBy>
  <cp:revision>1</cp:revision>
  <dcterms:created xsi:type="dcterms:W3CDTF">2024-01-31T16:47:08Z</dcterms:created>
  <dcterms:modified xsi:type="dcterms:W3CDTF">2024-01-31T17:12:00Z</dcterms:modified>
</cp:coreProperties>
</file>