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411"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332"/>
    <p:restoredTop sz="96327"/>
  </p:normalViewPr>
  <p:slideViewPr>
    <p:cSldViewPr snapToGrid="0" snapToObjects="1">
      <p:cViewPr varScale="1">
        <p:scale>
          <a:sx n="71" d="100"/>
          <a:sy n="71" d="100"/>
        </p:scale>
        <p:origin x="48" y="1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8/27/2024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8/27/2024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8/27/2024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8/27/2024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8/27/2024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8/27/2024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8/27/2024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4DADA-6207-1348-90E1-CF5CF8297D46}"/>
              </a:ext>
            </a:extLst>
          </p:cNvPr>
          <p:cNvSpPr>
            <a:spLocks noGrp="1"/>
          </p:cNvSpPr>
          <p:nvPr>
            <p:ph type="title"/>
          </p:nvPr>
        </p:nvSpPr>
        <p:spPr>
          <a:xfrm>
            <a:off x="4572000" y="288188"/>
            <a:ext cx="7239000" cy="1110306"/>
          </a:xfrm>
        </p:spPr>
        <p:txBody>
          <a:bodyPr/>
          <a:lstStyle/>
          <a:p>
            <a:r>
              <a:rPr lang="en-US" dirty="0"/>
              <a:t>EXAMPLE PRACTICAL EXAM</a:t>
            </a:r>
          </a:p>
        </p:txBody>
      </p:sp>
      <p:sp>
        <p:nvSpPr>
          <p:cNvPr id="3" name="Content Placeholder 2">
            <a:extLst>
              <a:ext uri="{FF2B5EF4-FFF2-40B4-BE49-F238E27FC236}">
                <a16:creationId xmlns:a16="http://schemas.microsoft.com/office/drawing/2014/main" id="{00B3438C-0FFD-095C-7749-47D148F76A1A}"/>
              </a:ext>
            </a:extLst>
          </p:cNvPr>
          <p:cNvSpPr>
            <a:spLocks noGrp="1"/>
          </p:cNvSpPr>
          <p:nvPr>
            <p:ph idx="1"/>
          </p:nvPr>
        </p:nvSpPr>
        <p:spPr>
          <a:xfrm>
            <a:off x="89647" y="1479182"/>
            <a:ext cx="12012705" cy="5423647"/>
          </a:xfrm>
        </p:spPr>
        <p:txBody>
          <a:bodyPr>
            <a:normAutofit fontScale="77500" lnSpcReduction="20000"/>
          </a:bodyPr>
          <a:lstStyle/>
          <a:p>
            <a:pPr marL="457200" indent="-457200">
              <a:buFont typeface="+mj-lt"/>
              <a:buAutoNum type="arabicPeriod"/>
            </a:pPr>
            <a:r>
              <a:rPr lang="en-US" dirty="0"/>
              <a:t>Using the appropriate root drive for campus data storage, create the correct folder setup for spatial data storage for this practice exam. Your naming conventions can be unique to you, but you must follow the “non-negotiable rules for data storage” when doing so.</a:t>
            </a:r>
          </a:p>
          <a:p>
            <a:pPr marL="457200" indent="-457200">
              <a:buFont typeface="+mj-lt"/>
              <a:buAutoNum type="arabicPeriod"/>
            </a:pPr>
            <a:endParaRPr lang="en-US" dirty="0"/>
          </a:p>
          <a:p>
            <a:pPr marL="457200" indent="-457200">
              <a:buFont typeface="+mj-lt"/>
              <a:buAutoNum type="arabicPeriod"/>
            </a:pPr>
            <a:r>
              <a:rPr lang="en-US" dirty="0"/>
              <a:t>Download the data for the exam from Canvas and save to the folder you created for this practice exam. </a:t>
            </a:r>
          </a:p>
          <a:p>
            <a:pPr marL="457200" indent="-457200">
              <a:buFont typeface="+mj-lt"/>
              <a:buAutoNum type="arabicPeriod"/>
            </a:pPr>
            <a:endParaRPr lang="en-US" dirty="0"/>
          </a:p>
          <a:p>
            <a:pPr marL="457200" indent="-457200">
              <a:buFont typeface="+mj-lt"/>
              <a:buAutoNum type="arabicPeriod"/>
            </a:pPr>
            <a:r>
              <a:rPr lang="en-US" dirty="0"/>
              <a:t>Open ArcGIS Pro and </a:t>
            </a:r>
            <a:r>
              <a:rPr lang="en-US" u="sng" dirty="0"/>
              <a:t>without</a:t>
            </a:r>
            <a:r>
              <a:rPr lang="en-US" dirty="0"/>
              <a:t> starting a new project, insert a new map frame and add the data.</a:t>
            </a:r>
          </a:p>
          <a:p>
            <a:pPr marL="457200" indent="-457200">
              <a:buFont typeface="+mj-lt"/>
              <a:buAutoNum type="arabicPeriod"/>
            </a:pPr>
            <a:endParaRPr lang="en-US" dirty="0"/>
          </a:p>
          <a:p>
            <a:pPr marL="457200" indent="-457200">
              <a:buFont typeface="+mj-lt"/>
              <a:buAutoNum type="arabicPeriod"/>
            </a:pPr>
            <a:r>
              <a:rPr lang="en-US" dirty="0"/>
              <a:t>In the Table of Contents pane, rename your map to “Stellar Cartography”</a:t>
            </a:r>
          </a:p>
          <a:p>
            <a:pPr marL="457200" indent="-457200">
              <a:buFont typeface="+mj-lt"/>
              <a:buAutoNum type="arabicPeriod"/>
            </a:pPr>
            <a:endParaRPr lang="en-US" dirty="0"/>
          </a:p>
          <a:p>
            <a:pPr marL="457200" indent="-457200">
              <a:buFont typeface="+mj-lt"/>
              <a:buAutoNum type="arabicPeriod"/>
            </a:pPr>
            <a:r>
              <a:rPr lang="en-US" dirty="0"/>
              <a:t>Insert a map layout and include: map frame, legend, north arrow, scale bar, and title. </a:t>
            </a:r>
          </a:p>
          <a:p>
            <a:pPr marL="457200" indent="-457200">
              <a:buFont typeface="+mj-lt"/>
              <a:buAutoNum type="arabicPeriod"/>
            </a:pPr>
            <a:endParaRPr lang="en-US" dirty="0"/>
          </a:p>
          <a:p>
            <a:pPr marL="457200" indent="-457200">
              <a:buFont typeface="+mj-lt"/>
              <a:buAutoNum type="arabicPeriod"/>
            </a:pPr>
            <a:r>
              <a:rPr lang="en-US" dirty="0"/>
              <a:t>With the map layout showing AND the table of contents visible, take a screen shot of your PC screen and save it as a JPEG to the same folder you have created for this exam. </a:t>
            </a:r>
          </a:p>
          <a:p>
            <a:pPr marL="457200" indent="-457200">
              <a:buFont typeface="+mj-lt"/>
              <a:buAutoNum type="arabicPeriod"/>
            </a:pPr>
            <a:endParaRPr lang="en-US" dirty="0"/>
          </a:p>
          <a:p>
            <a:pPr marL="457200" indent="-457200">
              <a:buFont typeface="+mj-lt"/>
              <a:buAutoNum type="arabicPeriod"/>
            </a:pPr>
            <a:r>
              <a:rPr lang="en-US" dirty="0"/>
              <a:t>Submit the following to complete the practice exam: (1) the JPEG screen shot, (2)the full path name for the JPEG, (3) a screenshot of the file explorer window with the folder you have created for the exam visible, and finally (4) the full path name for that folder to the appropriate assignment </a:t>
            </a:r>
            <a:r>
              <a:rPr lang="en-US" dirty="0" err="1"/>
              <a:t>dropbox</a:t>
            </a:r>
            <a:r>
              <a:rPr lang="en-US" dirty="0"/>
              <a:t> on Canvas. You can create a word document with each screenshot and the path names listed on the page, and then submit the word document as either a .docx or PDF. </a:t>
            </a:r>
          </a:p>
        </p:txBody>
      </p:sp>
    </p:spTree>
    <p:extLst>
      <p:ext uri="{BB962C8B-B14F-4D97-AF65-F5344CB8AC3E}">
        <p14:creationId xmlns:p14="http://schemas.microsoft.com/office/powerpoint/2010/main" val="392796404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746</TotalTime>
  <Words>266</Words>
  <Application>Microsoft Office PowerPoint</Application>
  <PresentationFormat>Widescreen</PresentationFormat>
  <Paragraphs>14</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Century Gothic</vt:lpstr>
      <vt:lpstr>Vapor Trail</vt:lpstr>
      <vt:lpstr>EXAMPLE PRACTICAL EXAM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GIS FOR ENVIRONMENTAL SCIENCE</dc:title>
  <dc:creator>Stachowiak, Lauren</dc:creator>
  <cp:lastModifiedBy>Stachowiak, Lauren</cp:lastModifiedBy>
  <cp:revision>98</cp:revision>
  <dcterms:created xsi:type="dcterms:W3CDTF">2020-01-20T01:55:05Z</dcterms:created>
  <dcterms:modified xsi:type="dcterms:W3CDTF">2024-08-28T06:13:42Z</dcterms:modified>
</cp:coreProperties>
</file>