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30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/>
    <p:restoredTop sz="96327"/>
  </p:normalViewPr>
  <p:slideViewPr>
    <p:cSldViewPr snapToGrid="0" snapToObjects="1">
      <p:cViewPr varScale="1">
        <p:scale>
          <a:sx n="70" d="100"/>
          <a:sy n="70" d="100"/>
        </p:scale>
        <p:origin x="2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06E40-AD2F-DE45-8625-E5B17BE62FA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3EC34-8F60-0E48-80E5-91C4A6D7D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A72E-3ADB-7B68-7E4D-0D9F9A1D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practical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1A31-A1C8-401B-B1A4-E3929B6E6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up your Lab #2 .</a:t>
            </a:r>
            <a:r>
              <a:rPr lang="en-US" dirty="0" err="1"/>
              <a:t>aprx</a:t>
            </a:r>
            <a:r>
              <a:rPr lang="en-US" dirty="0"/>
              <a:t> file and add the data from the Practice2 folder on Canvas – this is a point shapefile and should overlap perfectly with the tornado path polylines from Lab 2. </a:t>
            </a:r>
          </a:p>
          <a:p>
            <a:r>
              <a:rPr lang="en-US" dirty="0"/>
              <a:t>Add in the state and county polygon shapefiles from the Living Atlas data portal</a:t>
            </a:r>
          </a:p>
          <a:p>
            <a:r>
              <a:rPr lang="en-US" dirty="0"/>
              <a:t>Subset the data layers to </a:t>
            </a:r>
            <a:r>
              <a:rPr lang="en-US" u="sng" dirty="0"/>
              <a:t>Washington State</a:t>
            </a:r>
          </a:p>
          <a:p>
            <a:r>
              <a:rPr lang="en-US" dirty="0"/>
              <a:t>Answer the following </a:t>
            </a:r>
            <a:r>
              <a:rPr lang="en-US" dirty="0" err="1"/>
              <a:t>geostats</a:t>
            </a:r>
            <a:r>
              <a:rPr lang="en-US" dirty="0"/>
              <a:t> questions for WA </a:t>
            </a:r>
            <a:r>
              <a:rPr lang="en-US" i="1" dirty="0"/>
              <a:t>only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is the total number of tornadoes to have occurred since 1950?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is the longest tornado path length to have occurred since 2000?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Build a histogram of mag field for the point data layer for tornadoes since 2000 – what is the highest mag value for that subset?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county or counties had the highest frequency of tornadoes for the entire dataset? </a:t>
            </a:r>
          </a:p>
          <a:p>
            <a:r>
              <a:rPr lang="en-US" dirty="0"/>
              <a:t>Provide answers for each of the above questions in a word document and submit to the assignment </a:t>
            </a:r>
            <a:r>
              <a:rPr lang="en-US" dirty="0" err="1"/>
              <a:t>dropbox</a:t>
            </a:r>
            <a:r>
              <a:rPr lang="en-US" dirty="0"/>
              <a:t> on Canvas.</a:t>
            </a:r>
          </a:p>
        </p:txBody>
      </p:sp>
    </p:spTree>
    <p:extLst>
      <p:ext uri="{BB962C8B-B14F-4D97-AF65-F5344CB8AC3E}">
        <p14:creationId xmlns:p14="http://schemas.microsoft.com/office/powerpoint/2010/main" val="2093623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3838</TotalTime>
  <Words>159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Vapor Trail</vt:lpstr>
      <vt:lpstr>Example practical exam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GIS FOR ENVIRONMENTAL SCIENCE</dc:title>
  <dc:creator>Stachowiak, Lauren</dc:creator>
  <cp:lastModifiedBy>Stachowiak, Lauren</cp:lastModifiedBy>
  <cp:revision>75</cp:revision>
  <dcterms:created xsi:type="dcterms:W3CDTF">2020-01-20T01:55:05Z</dcterms:created>
  <dcterms:modified xsi:type="dcterms:W3CDTF">2024-08-28T09:31:52Z</dcterms:modified>
</cp:coreProperties>
</file>