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046-2DA5-4CFE-A191-B1702978E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141A-6630-4133-AB65-F7B1AE4E6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1E41-AF71-41FE-A539-B8AB0B43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D894-5878-4419-935A-DCCCBC8B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B573-5743-4F38-B0A4-BA2E209A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5F3F-65F4-43BF-B789-34DC4526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45F5-85D6-4987-89AF-D3C8EA2E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518B-1427-4BF3-A80A-08F18F5A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685D-7455-44A9-8F22-EC29D5A2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FE25-A79D-478A-B443-EC8C1E94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82469-01D8-4824-8A60-3A75062B8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B63D-64A0-4E45-B41A-C4F280DE1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FEDE-D000-427C-9979-2E0474E8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10A1-4BB1-4A85-9DC8-755A448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5ACB-73A5-433A-8446-AA5AF29D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7FE3-8AF2-4DC4-8401-516302C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04D6-0311-4C31-8A55-68B9B9DA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03A9-EADB-4798-B7B8-915142C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5EFF-BB30-4D50-AB45-D5508C49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80DE-B865-4B91-A4FC-7E2D06C3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CB7-0E15-4370-9993-B7AC123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F364E-70D9-4E71-9464-5E47CE50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7681-A0BC-4348-A010-9B7D26D2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D2DA-5249-43DB-95A8-1A6659F6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C4E6-A5A8-48A0-A546-5259859F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4928-A072-45F9-BC2B-06DB04D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ED23-831A-4FEA-88CB-9821EB79B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BD5E3-E1F2-427B-ABF5-1FF4F94F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2C46-D2CB-4FDA-98BB-CA38CAC7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5D96-6971-4740-9439-079DF74D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A619D-BCEE-42DF-ADD3-C02FA7C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711-7B86-45EE-A05F-A774C4E4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2FE7-9656-4385-9A42-A5B23726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BC57-F603-4474-84B2-549E2AB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DD2D8-A911-49E0-A38C-23CA0A6D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CBDBB-08A5-45A5-9A02-55B9360F1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E134-2E60-4C1D-8AAF-AE19FD9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5476B-1D34-41A4-A97A-819B4F95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970D0-D488-47FB-95C8-B36B0BE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EEF1-320D-4B2A-8D34-7149689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5ACE-2C3A-4723-B9B6-107B04F4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66449-B967-4D98-BAD1-C829A060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FABD9-151F-4A45-9AF5-A73078C1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5BD3D-7B42-4DFE-B20C-053A949D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F95CF-F41D-4602-9695-C833772D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2B35D-387B-45D9-A739-4CF32563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15C4-EDD4-4820-A408-7DBDFED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33EC-C9B2-47FA-9AEA-FDC84B72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CB30-859F-4548-B0D8-D9E082D2D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3C75-3EFB-40D2-B891-D4E8EB0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5BFB-E6A2-404A-B363-C316621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B05C-8610-458F-954E-7CFFBA7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0BF-C4FE-45E8-8EB6-6A667C94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0F85A-0D7E-47C3-8BAC-D1643768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80A7-62E1-4FB5-9282-FE7D5369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5654F-C439-414A-BD8F-D47A0638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20FF-E3D1-4515-AD8E-CEB27108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53C2-0F08-46A3-BA4F-D907CEAB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6AD1F-87F9-4D34-A86A-002BD7EE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9EA5-A37E-4C2E-A98E-32DFC032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6100-83D9-4E63-A9C4-C6C5DDF6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D242-820B-44F1-8520-B65C7D046AD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91CA-2893-4E23-A11B-C2E314EE3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5933-5B66-4EF3-8D86-F6F6BFE31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13BA-80C2-41D4-9066-8F1D7B5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FBFE218-6667-4E76-8589-D56AEC4ED570}"/>
              </a:ext>
            </a:extLst>
          </p:cNvPr>
          <p:cNvSpPr/>
          <p:nvPr/>
        </p:nvSpPr>
        <p:spPr>
          <a:xfrm>
            <a:off x="5064965" y="5273000"/>
            <a:ext cx="2062065" cy="7931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PostgreSQL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A6F94-B74B-4576-9ACF-AC953620958D}"/>
              </a:ext>
            </a:extLst>
          </p:cNvPr>
          <p:cNvSpPr/>
          <p:nvPr/>
        </p:nvSpPr>
        <p:spPr>
          <a:xfrm>
            <a:off x="4736982" y="335041"/>
            <a:ext cx="2718033" cy="124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Accidents</a:t>
            </a:r>
          </a:p>
          <a:p>
            <a:pPr algn="ctr"/>
            <a:r>
              <a:rPr lang="en-US" b="1" dirty="0"/>
              <a:t>Main Page </a:t>
            </a:r>
            <a:r>
              <a:rPr lang="en-US" dirty="0"/>
              <a:t>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links to visualization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C5EAC-FA18-411B-82C9-9C9459869267}"/>
              </a:ext>
            </a:extLst>
          </p:cNvPr>
          <p:cNvSpPr/>
          <p:nvPr/>
        </p:nvSpPr>
        <p:spPr>
          <a:xfrm>
            <a:off x="846261" y="2526483"/>
            <a:ext cx="2718033" cy="124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Bubble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Accidents/Events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Fatalities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By Airport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81F1-C886-4C66-BBDD-CD290537F7A3}"/>
              </a:ext>
            </a:extLst>
          </p:cNvPr>
          <p:cNvSpPr/>
          <p:nvPr/>
        </p:nvSpPr>
        <p:spPr>
          <a:xfrm>
            <a:off x="4736983" y="2526482"/>
            <a:ext cx="2718033" cy="124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Accidents/Events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Fatalities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Year over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Monthly (i.e. months with most accidents)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1BA69-876D-4193-B0A1-C1C1A1DE0443}"/>
              </a:ext>
            </a:extLst>
          </p:cNvPr>
          <p:cNvSpPr/>
          <p:nvPr/>
        </p:nvSpPr>
        <p:spPr>
          <a:xfrm>
            <a:off x="8759505" y="2526482"/>
            <a:ext cx="2718033" cy="124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Conditions – Weather/Flight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Accidents/Events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Fatalities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74AC3-D565-4BE5-B2FD-C0CCDC324BD9}"/>
              </a:ext>
            </a:extLst>
          </p:cNvPr>
          <p:cNvSpPr/>
          <p:nvPr/>
        </p:nvSpPr>
        <p:spPr>
          <a:xfrm>
            <a:off x="988359" y="738263"/>
            <a:ext cx="2433835" cy="67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possible visualizations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By Pilot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By Plane Make/Model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35F0FC-5FF9-4A6B-BC96-C6C4D3CE15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79898" y="110381"/>
            <a:ext cx="941483" cy="3890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20B4A3C-14BC-4F1E-8312-47D7B1EAEB4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625258" y="2055740"/>
            <a:ext cx="9414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E31B9D-6FD1-4C84-AB1D-5FDB3F006C3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7636519" y="44479"/>
            <a:ext cx="941482" cy="4022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3245E0-2877-4BC5-8DD0-0F442C46188B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rot="5400000" flipH="1" flipV="1">
            <a:off x="5811909" y="4060530"/>
            <a:ext cx="56817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1FB3A6D-16C6-4D8B-ACEB-8A75219C6614}"/>
              </a:ext>
            </a:extLst>
          </p:cNvPr>
          <p:cNvCxnSpPr>
            <a:cxnSpLocks/>
            <a:stCxn id="24" idx="1"/>
            <a:endCxn id="6" idx="2"/>
          </p:cNvCxnSpPr>
          <p:nvPr/>
        </p:nvCxnSpPr>
        <p:spPr>
          <a:xfrm rot="10800000">
            <a:off x="2205279" y="3776442"/>
            <a:ext cx="2927791" cy="84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870EBF5E-8BA0-4B7D-99E8-7FB006F3212C}"/>
              </a:ext>
            </a:extLst>
          </p:cNvPr>
          <p:cNvSpPr/>
          <p:nvPr/>
        </p:nvSpPr>
        <p:spPr>
          <a:xfrm>
            <a:off x="5133069" y="4344620"/>
            <a:ext cx="1925856" cy="56206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384DF5-56A6-4981-8254-764C51FABE44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 flipV="1">
            <a:off x="7058925" y="3776441"/>
            <a:ext cx="3059597" cy="849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D18F71-81F0-47AF-A924-956BDDF42405}"/>
              </a:ext>
            </a:extLst>
          </p:cNvPr>
          <p:cNvCxnSpPr>
            <a:cxnSpLocks/>
            <a:stCxn id="4" idx="1"/>
            <a:endCxn id="24" idx="2"/>
          </p:cNvCxnSpPr>
          <p:nvPr/>
        </p:nvCxnSpPr>
        <p:spPr>
          <a:xfrm rot="16200000" flipV="1">
            <a:off x="5912840" y="5089841"/>
            <a:ext cx="3663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Leverone</dc:creator>
  <cp:lastModifiedBy>Kirk Leverone</cp:lastModifiedBy>
  <cp:revision>3</cp:revision>
  <dcterms:created xsi:type="dcterms:W3CDTF">2021-04-22T23:14:16Z</dcterms:created>
  <dcterms:modified xsi:type="dcterms:W3CDTF">2021-04-22T23:37:42Z</dcterms:modified>
</cp:coreProperties>
</file>