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88E5A-1142-4F21-0A52-09C18F06F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AC9B82-02C0-407B-8BDF-A0DA548A6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E80E0A-FDB5-666A-5A2C-3C0458FD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636043-5F1D-A49F-E0EA-C1F26D7D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00807B-619A-F3C2-384B-37E12435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03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B37A8-D1F7-7E9D-FDC9-24067E52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29DA383-357A-EDE2-4ED7-E180D6DA8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3260E4-9D6D-663F-4751-3DA3F1A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0F3DB6-086F-5F19-1EAB-0F28CBE4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849EF5-CD3A-1B67-F9D4-A1E59DCE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44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28D8B0C-24A6-69E1-A0C8-34515B91A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54FCA8-D1A6-C6FB-0B11-025CD3A4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E55AA4-BD82-3FA4-FBEE-63B4F8C2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7EA133-8484-410A-2BC0-DC2F81D4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AA9C98-C2E1-211C-0434-A9709078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691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59ECA-C068-920B-9F28-10EC3A08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44B75A-A535-0705-1471-B630E2A9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8361D2-1B8B-6A3D-DF72-D5B60DAD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BCF05B-0087-D430-12BF-67700C79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F3552B-A60D-4E8C-074A-04510D42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17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F0874-260C-831A-46D0-94ECA6C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BF0958-310E-0BBB-80AC-D46356891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F10505-9B70-5859-84B5-F055A5E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44CBF4-7618-2AF9-1554-22DF88BA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F310A3-901D-0A78-C0D9-C718A43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01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FCA8D-74D3-6A4E-C883-00A922B6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F5A874-840F-464C-A06E-706BD7237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BF5CCC-6796-DBAA-38B2-89FE1671F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39CBFCF-7E2F-4C6C-B5EA-F6FAF0D0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1F5101-7DF7-4F87-49B0-A28E97A2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E4BA04E-E8F1-A279-398B-B98CD7E3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26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FB74D-8456-AAF3-6B6C-677EC139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B420DB-FB59-59AE-AE35-C116AA26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2B7ECD-D2D6-0766-1B41-8E9993329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603C196-073E-7965-FEDC-7C9C45FCE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FCBC37B-0D82-19EC-3A50-39368861F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A218F9-160B-9675-7219-95E3D976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DA24265-CAA4-C91E-4C48-5C7BA02E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5680F51-F33A-B9CD-9378-AED4FD21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7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91C94-0B35-9CE1-2AA3-8BDE0096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F840EC1-5492-B0F3-B086-665A5A3C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C864E5A-3CAD-D77A-CA9A-E93760A1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B537E5-5C3D-B726-9EF8-BB5CA805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648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2CC787B-D434-0AF2-4E6E-ACAF304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049528-6B7C-2920-4C12-A42FE71F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396432-EA39-B37B-B584-AB84F596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32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7A26B-C302-3D77-3B55-F785EFAA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87C481-D370-71CA-99E5-EFEEA5CB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514536-AB3C-A43D-83A1-90DFEB33D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D17A1F-07D7-391A-C742-0B782D07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79A7369-B3DC-5039-4683-4D7AEA25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75D1D8-0D2C-4678-A60B-70D829BE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63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02A16-9AD3-312A-FC2F-845D63ED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15F070F-1943-9CD4-4391-DA4A84980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24F2CA-65F8-A313-0A93-2F2D5C20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267A10-AAD1-E0FC-78F0-65499CE9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F74BD3-9B9F-C523-8F4F-2E2D7FC9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13BF59-D690-D28A-BD41-8B87D72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9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4E023D2-3151-583F-E027-8C7B4D9C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82470A-4869-121E-D27C-93B7040B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AFCFE9-8F53-3159-36AB-0B6A6A427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B80F6-34D1-419B-858B-4EED76E14A31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BBFEBE-3713-297A-6907-947A845E6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2655C3-032B-C3FB-98C6-8DD91D8F2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77724-0906-4D03-8760-2BC06349E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86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B7BD63-1634-A3BD-523B-6DDFACBAE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nl-NL" sz="1800" dirty="0">
                <a:solidFill>
                  <a:schemeClr val="bg1"/>
                </a:solidFill>
              </a:rPr>
              <a:t>EEEEEE	LL	IIII        ZZZZZZZ	AAAAA</a:t>
            </a:r>
            <a:br>
              <a:rPr lang="nl-NL" sz="1800" dirty="0">
                <a:solidFill>
                  <a:schemeClr val="bg1"/>
                </a:solidFill>
              </a:rPr>
            </a:br>
            <a:r>
              <a:rPr lang="nl-NL" sz="1800" dirty="0">
                <a:solidFill>
                  <a:schemeClr val="bg1"/>
                </a:solidFill>
              </a:rPr>
              <a:t>EE	LL	 II	    ZZ         AA        </a:t>
            </a:r>
            <a:r>
              <a:rPr lang="nl-NL" sz="1800" dirty="0" err="1">
                <a:solidFill>
                  <a:schemeClr val="bg1"/>
                </a:solidFill>
              </a:rPr>
              <a:t>AA</a:t>
            </a:r>
            <a:br>
              <a:rPr lang="nl-NL" sz="1800" dirty="0">
                <a:solidFill>
                  <a:schemeClr val="bg1"/>
                </a:solidFill>
              </a:rPr>
            </a:br>
            <a:r>
              <a:rPr lang="nl-NL" sz="1800" dirty="0">
                <a:solidFill>
                  <a:schemeClr val="bg1"/>
                </a:solidFill>
              </a:rPr>
              <a:t>EEEEEE	LL	 II	 ZZZ         AA AAAAA</a:t>
            </a:r>
            <a:br>
              <a:rPr lang="nl-NL" sz="1800" dirty="0">
                <a:solidFill>
                  <a:schemeClr val="bg1"/>
                </a:solidFill>
              </a:rPr>
            </a:br>
            <a:r>
              <a:rPr lang="nl-NL" sz="1800" dirty="0">
                <a:solidFill>
                  <a:schemeClr val="bg1"/>
                </a:solidFill>
              </a:rPr>
              <a:t>EE	LL	 II	ZZ             AA         </a:t>
            </a:r>
            <a:r>
              <a:rPr lang="nl-NL" sz="1800" dirty="0" err="1">
                <a:solidFill>
                  <a:schemeClr val="bg1"/>
                </a:solidFill>
              </a:rPr>
              <a:t>AA</a:t>
            </a:r>
            <a:br>
              <a:rPr lang="nl-NL" sz="1800" dirty="0">
                <a:solidFill>
                  <a:schemeClr val="bg1"/>
                </a:solidFill>
              </a:rPr>
            </a:br>
            <a:r>
              <a:rPr lang="nl-NL" sz="1800" dirty="0">
                <a:solidFill>
                  <a:schemeClr val="bg1"/>
                </a:solidFill>
              </a:rPr>
              <a:t>EEEEEE	LLLLLL	IIII          ZZZZZZZ      AA        </a:t>
            </a:r>
            <a:r>
              <a:rPr lang="nl-NL" sz="1800" dirty="0" err="1">
                <a:solidFill>
                  <a:schemeClr val="bg1"/>
                </a:solidFill>
              </a:rPr>
              <a:t>AA</a:t>
            </a:r>
            <a:r>
              <a:rPr lang="nl-NL" sz="18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1026" name="Picture 2" descr="Joseph Weizenbaum acts out &quot;Eliza&quot; at a computer with printing output,... |  Download Scientific Diagram">
            <a:extLst>
              <a:ext uri="{FF2B5EF4-FFF2-40B4-BE49-F238E27FC236}">
                <a16:creationId xmlns:a16="http://schemas.microsoft.com/office/drawing/2014/main" id="{7AEE52F4-CDF9-8D06-13C6-794EFA44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" r="32803" b="2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8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426CA5-8DF7-03D3-5DE5-6DDDBA55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ELIZA?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ADD346-7408-A77F-DDE0-2A2173CC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One</a:t>
            </a:r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 of </a:t>
            </a:r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 first chat bots</a:t>
            </a:r>
          </a:p>
          <a:p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Joseph </a:t>
            </a:r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Weizenbaum</a:t>
            </a:r>
            <a:endParaRPr lang="nl-NL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1964 - 1967</a:t>
            </a:r>
          </a:p>
        </p:txBody>
      </p: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065" name="Group 2064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069" name="Freeform: Shape 2068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0" name="Freeform: Shape 2069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66" name="Group 2065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8" name="Freeform: Shape 2067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52" name="Picture 4" descr="ELIZA - Wikipedia">
            <a:extLst>
              <a:ext uri="{FF2B5EF4-FFF2-40B4-BE49-F238E27FC236}">
                <a16:creationId xmlns:a16="http://schemas.microsoft.com/office/drawing/2014/main" id="{421B97AF-B395-FD71-7A18-25C59C510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932" y="1465286"/>
            <a:ext cx="4369112" cy="283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6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426CA5-8DF7-03D3-5DE5-6DDDBA55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did ELIZA work?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ADD346-7408-A77F-DDE0-2A2173CC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Seperate</a:t>
            </a:r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 scripts</a:t>
            </a:r>
          </a:p>
          <a:p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‘DOCTOR’</a:t>
            </a:r>
          </a:p>
        </p:txBody>
      </p: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065" name="Group 2064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069" name="Freeform: Shape 2068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0" name="Freeform: Shape 2069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66" name="Group 2065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8" name="Freeform: Shape 2067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52" name="Picture 4" descr="ELIZA - Wikipedia">
            <a:extLst>
              <a:ext uri="{FF2B5EF4-FFF2-40B4-BE49-F238E27FC236}">
                <a16:creationId xmlns:a16="http://schemas.microsoft.com/office/drawing/2014/main" id="{421B97AF-B395-FD71-7A18-25C59C510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932" y="1465286"/>
            <a:ext cx="4369112" cy="283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426CA5-8DF7-03D3-5DE5-6DDDBA55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Weizenbaum’s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concerns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ADD346-7408-A77F-DDE0-2A2173CC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Anthropomorphizing</a:t>
            </a:r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 computers</a:t>
            </a:r>
          </a:p>
        </p:txBody>
      </p: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065" name="Group 2064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069" name="Freeform: Shape 2068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0" name="Freeform: Shape 2069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66" name="Group 2065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8" name="Freeform: Shape 2067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52" name="Picture 4" descr="ELIZA - Wikipedia">
            <a:extLst>
              <a:ext uri="{FF2B5EF4-FFF2-40B4-BE49-F238E27FC236}">
                <a16:creationId xmlns:a16="http://schemas.microsoft.com/office/drawing/2014/main" id="{421B97AF-B395-FD71-7A18-25C59C510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932" y="1465286"/>
            <a:ext cx="4369112" cy="283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6440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81</Words>
  <Application>Microsoft Office PowerPoint</Application>
  <PresentationFormat>Breedbeeld</PresentationFormat>
  <Paragraphs>10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EEEEEE LL IIII        ZZZZZZZ AAAAA EE LL  II     ZZ         AA        AA EEEEEE LL  II  ZZZ         AA AAAAA EE LL  II ZZ             AA         AA EEEEEE LLLLLL IIII          ZZZZZZZ      AA        AA     </vt:lpstr>
      <vt:lpstr>What is ELIZA?</vt:lpstr>
      <vt:lpstr>How did ELIZA work?</vt:lpstr>
      <vt:lpstr>Weizenbaum’s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Laurens Van Baardewijk</dc:creator>
  <cp:lastModifiedBy>Laurens Van Baardewijk</cp:lastModifiedBy>
  <cp:revision>2</cp:revision>
  <dcterms:created xsi:type="dcterms:W3CDTF">2024-09-06T12:59:04Z</dcterms:created>
  <dcterms:modified xsi:type="dcterms:W3CDTF">2024-09-06T13:19:49Z</dcterms:modified>
</cp:coreProperties>
</file>