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9CE13-1C4C-4E27-B7EF-763FB1BA3AE3}" v="21" dt="2024-09-20T08:22:59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91" d="100"/>
          <a:sy n="91" d="100"/>
        </p:scale>
        <p:origin x="811" y="56"/>
      </p:cViewPr>
      <p:guideLst/>
    </p:cSldViewPr>
  </p:slideViewPr>
  <p:notesTextViewPr>
    <p:cViewPr>
      <p:scale>
        <a:sx n="1" d="1"/>
        <a:sy n="1" d="1"/>
      </p:scale>
      <p:origin x="0" y="-59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ardewijk, Laurens van (243263)" userId="5fddc177-41b6-4d17-b61a-660d0e699e32" providerId="ADAL" clId="{1FB9CE13-1C4C-4E27-B7EF-763FB1BA3AE3}"/>
    <pc:docChg chg="undo custSel modSld">
      <pc:chgData name="Baardewijk, Laurens van (243263)" userId="5fddc177-41b6-4d17-b61a-660d0e699e32" providerId="ADAL" clId="{1FB9CE13-1C4C-4E27-B7EF-763FB1BA3AE3}" dt="2024-09-20T09:23:16.748" v="685"/>
      <pc:docMkLst>
        <pc:docMk/>
      </pc:docMkLst>
      <pc:sldChg chg="modNotesTx">
        <pc:chgData name="Baardewijk, Laurens van (243263)" userId="5fddc177-41b6-4d17-b61a-660d0e699e32" providerId="ADAL" clId="{1FB9CE13-1C4C-4E27-B7EF-763FB1BA3AE3}" dt="2024-09-20T09:23:16.748" v="685"/>
        <pc:sldMkLst>
          <pc:docMk/>
          <pc:sldMk cId="1029188221" sldId="258"/>
        </pc:sldMkLst>
      </pc:sldChg>
      <pc:sldChg chg="addSp delSp modSp mod modNotesTx">
        <pc:chgData name="Baardewijk, Laurens van (243263)" userId="5fddc177-41b6-4d17-b61a-660d0e699e32" providerId="ADAL" clId="{1FB9CE13-1C4C-4E27-B7EF-763FB1BA3AE3}" dt="2024-09-20T08:17:19.561" v="124" actId="1076"/>
        <pc:sldMkLst>
          <pc:docMk/>
          <pc:sldMk cId="2487287162" sldId="260"/>
        </pc:sldMkLst>
        <pc:spChg chg="mod">
          <ac:chgData name="Baardewijk, Laurens van (243263)" userId="5fddc177-41b6-4d17-b61a-660d0e699e32" providerId="ADAL" clId="{1FB9CE13-1C4C-4E27-B7EF-763FB1BA3AE3}" dt="2024-09-20T08:17:19.561" v="124" actId="1076"/>
          <ac:spMkLst>
            <pc:docMk/>
            <pc:sldMk cId="2487287162" sldId="260"/>
            <ac:spMk id="8" creationId="{68CEC6E1-C70B-CE22-868C-A7073761C04D}"/>
          </ac:spMkLst>
        </pc:spChg>
        <pc:spChg chg="add">
          <ac:chgData name="Baardewijk, Laurens van (243263)" userId="5fddc177-41b6-4d17-b61a-660d0e699e32" providerId="ADAL" clId="{1FB9CE13-1C4C-4E27-B7EF-763FB1BA3AE3}" dt="2024-09-20T08:16:03.703" v="108"/>
          <ac:spMkLst>
            <pc:docMk/>
            <pc:sldMk cId="2487287162" sldId="260"/>
            <ac:spMk id="9" creationId="{D2BFACAE-4B95-83C5-92E8-3F1AB14C86F5}"/>
          </ac:spMkLst>
        </pc:spChg>
        <pc:picChg chg="add del mod">
          <ac:chgData name="Baardewijk, Laurens van (243263)" userId="5fddc177-41b6-4d17-b61a-660d0e699e32" providerId="ADAL" clId="{1FB9CE13-1C4C-4E27-B7EF-763FB1BA3AE3}" dt="2024-09-20T08:16:32.586" v="121" actId="478"/>
          <ac:picMkLst>
            <pc:docMk/>
            <pc:sldMk cId="2487287162" sldId="260"/>
            <ac:picMk id="5" creationId="{AE18A306-8598-9EB4-8C88-905B0F593E77}"/>
          </ac:picMkLst>
        </pc:picChg>
        <pc:picChg chg="add del mod">
          <ac:chgData name="Baardewijk, Laurens van (243263)" userId="5fddc177-41b6-4d17-b61a-660d0e699e32" providerId="ADAL" clId="{1FB9CE13-1C4C-4E27-B7EF-763FB1BA3AE3}" dt="2024-09-20T08:16:31.414" v="120" actId="478"/>
          <ac:picMkLst>
            <pc:docMk/>
            <pc:sldMk cId="2487287162" sldId="260"/>
            <ac:picMk id="11" creationId="{49310EFC-0A82-2D1C-1A16-E9355EDD5AF7}"/>
          </ac:picMkLst>
        </pc:picChg>
        <pc:picChg chg="add mod">
          <ac:chgData name="Baardewijk, Laurens van (243263)" userId="5fddc177-41b6-4d17-b61a-660d0e699e32" providerId="ADAL" clId="{1FB9CE13-1C4C-4E27-B7EF-763FB1BA3AE3}" dt="2024-09-20T08:16:16.467" v="112" actId="1076"/>
          <ac:picMkLst>
            <pc:docMk/>
            <pc:sldMk cId="2487287162" sldId="260"/>
            <ac:picMk id="4102" creationId="{93491D34-9551-E3E4-6B34-F37B58F8B3ED}"/>
          </ac:picMkLst>
        </pc:picChg>
        <pc:picChg chg="add mod">
          <ac:chgData name="Baardewijk, Laurens van (243263)" userId="5fddc177-41b6-4d17-b61a-660d0e699e32" providerId="ADAL" clId="{1FB9CE13-1C4C-4E27-B7EF-763FB1BA3AE3}" dt="2024-09-20T08:16:57.255" v="123" actId="1076"/>
          <ac:picMkLst>
            <pc:docMk/>
            <pc:sldMk cId="2487287162" sldId="260"/>
            <ac:picMk id="4106" creationId="{F5F7FC96-2D9D-317E-4957-8152945F7DB5}"/>
          </ac:picMkLst>
        </pc:picChg>
      </pc:sldChg>
      <pc:sldChg chg="addSp delSp modSp mod">
        <pc:chgData name="Baardewijk, Laurens van (243263)" userId="5fddc177-41b6-4d17-b61a-660d0e699e32" providerId="ADAL" clId="{1FB9CE13-1C4C-4E27-B7EF-763FB1BA3AE3}" dt="2024-09-20T09:07:05.654" v="617"/>
        <pc:sldMkLst>
          <pc:docMk/>
          <pc:sldMk cId="1923180215" sldId="262"/>
        </pc:sldMkLst>
        <pc:spChg chg="mod">
          <ac:chgData name="Baardewijk, Laurens van (243263)" userId="5fddc177-41b6-4d17-b61a-660d0e699e32" providerId="ADAL" clId="{1FB9CE13-1C4C-4E27-B7EF-763FB1BA3AE3}" dt="2024-09-20T08:20:10.780" v="141" actId="1076"/>
          <ac:spMkLst>
            <pc:docMk/>
            <pc:sldMk cId="1923180215" sldId="262"/>
            <ac:spMk id="2" creationId="{CB67F123-25E5-F029-240D-000C7F73140A}"/>
          </ac:spMkLst>
        </pc:spChg>
        <pc:spChg chg="del">
          <ac:chgData name="Baardewijk, Laurens van (243263)" userId="5fddc177-41b6-4d17-b61a-660d0e699e32" providerId="ADAL" clId="{1FB9CE13-1C4C-4E27-B7EF-763FB1BA3AE3}" dt="2024-09-19T17:12:45.247" v="95" actId="478"/>
          <ac:spMkLst>
            <pc:docMk/>
            <pc:sldMk cId="1923180215" sldId="262"/>
            <ac:spMk id="3" creationId="{4CF4A306-0D2F-0827-ED48-C0F11483016E}"/>
          </ac:spMkLst>
        </pc:spChg>
        <pc:spChg chg="add mod">
          <ac:chgData name="Baardewijk, Laurens van (243263)" userId="5fddc177-41b6-4d17-b61a-660d0e699e32" providerId="ADAL" clId="{1FB9CE13-1C4C-4E27-B7EF-763FB1BA3AE3}" dt="2024-09-20T09:07:05.654" v="617"/>
          <ac:spMkLst>
            <pc:docMk/>
            <pc:sldMk cId="1923180215" sldId="262"/>
            <ac:spMk id="4" creationId="{085226BA-ADF6-39E4-F089-CD891EF8D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CEEA8-256F-452D-BED9-BA95695C3861}" type="datetimeFigureOut">
              <a:rPr lang="nl-NL" smtClean="0"/>
              <a:t>19-9-2024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B1A12-699E-48A4-A787-C5A09B164A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57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B1A12-699E-48A4-A787-C5A09B164A7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6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/>
              <a:t>Computer </a:t>
            </a:r>
            <a:r>
              <a:rPr lang="nl-NL" b="1" dirty="0" err="1"/>
              <a:t>vision</a:t>
            </a:r>
            <a:r>
              <a:rPr lang="nl-NL" dirty="0"/>
              <a:t>: Advanced object </a:t>
            </a:r>
            <a:r>
              <a:rPr lang="nl-NL" dirty="0" err="1"/>
              <a:t>recognition</a:t>
            </a:r>
            <a:r>
              <a:rPr lang="nl-NL" dirty="0"/>
              <a:t>, image processing, </a:t>
            </a:r>
            <a:r>
              <a:rPr lang="nl-NL" dirty="0" err="1"/>
              <a:t>and</a:t>
            </a:r>
            <a:r>
              <a:rPr lang="nl-NL" dirty="0"/>
              <a:t> sensor </a:t>
            </a:r>
            <a:r>
              <a:rPr lang="nl-NL" dirty="0" err="1"/>
              <a:t>networks</a:t>
            </a:r>
            <a:r>
              <a:rPr lang="nl-NL" dirty="0"/>
              <a:t>.</a:t>
            </a:r>
          </a:p>
          <a:p>
            <a:r>
              <a:rPr lang="nl-NL" b="1" dirty="0" err="1"/>
              <a:t>Connected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automated</a:t>
            </a:r>
            <a:r>
              <a:rPr lang="nl-NL" b="1" dirty="0"/>
              <a:t> </a:t>
            </a:r>
            <a:r>
              <a:rPr lang="nl-NL" b="1" dirty="0" err="1"/>
              <a:t>vehicles</a:t>
            </a:r>
            <a:r>
              <a:rPr lang="nl-NL" dirty="0"/>
              <a:t>: </a:t>
            </a:r>
            <a:r>
              <a:rPr lang="nl-NL" dirty="0" err="1"/>
              <a:t>Operate</a:t>
            </a:r>
            <a:r>
              <a:rPr lang="nl-NL" dirty="0"/>
              <a:t> </a:t>
            </a:r>
            <a:r>
              <a:rPr lang="nl-NL" dirty="0" err="1"/>
              <a:t>independently</a:t>
            </a:r>
            <a:r>
              <a:rPr lang="nl-NL" dirty="0"/>
              <a:t> without human </a:t>
            </a:r>
            <a:r>
              <a:rPr lang="nl-NL" dirty="0" err="1"/>
              <a:t>intervention</a:t>
            </a:r>
            <a:endParaRPr lang="nl-NL" dirty="0"/>
          </a:p>
          <a:p>
            <a:r>
              <a:rPr lang="nl-NL" b="1" dirty="0" err="1"/>
              <a:t>Robotics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automation</a:t>
            </a:r>
            <a:r>
              <a:rPr lang="nl-NL" b="0" dirty="0"/>
              <a:t>: </a:t>
            </a:r>
            <a:r>
              <a:rPr lang="nl-NL" b="0" dirty="0" err="1"/>
              <a:t>Incorporate</a:t>
            </a:r>
            <a:r>
              <a:rPr lang="nl-NL" b="0" dirty="0"/>
              <a:t> </a:t>
            </a:r>
            <a:r>
              <a:rPr lang="nl-NL" b="0" dirty="0" err="1"/>
              <a:t>elements</a:t>
            </a:r>
            <a:r>
              <a:rPr lang="nl-NL" b="0" dirty="0"/>
              <a:t> like </a:t>
            </a:r>
            <a:r>
              <a:rPr lang="nl-NL" b="1" dirty="0"/>
              <a:t>control </a:t>
            </a:r>
            <a:r>
              <a:rPr lang="nl-NL" b="1" dirty="0" err="1"/>
              <a:t>theory</a:t>
            </a:r>
            <a:r>
              <a:rPr lang="nl-NL" b="0" dirty="0"/>
              <a:t> </a:t>
            </a:r>
            <a:r>
              <a:rPr lang="nl-NL" b="0" dirty="0" err="1"/>
              <a:t>and</a:t>
            </a:r>
            <a:r>
              <a:rPr lang="nl-NL" b="0" dirty="0"/>
              <a:t> </a:t>
            </a:r>
            <a:r>
              <a:rPr lang="nl-NL" b="1" dirty="0" err="1"/>
              <a:t>cognitive</a:t>
            </a:r>
            <a:r>
              <a:rPr lang="nl-NL" b="1" dirty="0"/>
              <a:t> systems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understand</a:t>
            </a:r>
            <a:r>
              <a:rPr lang="nl-NL" b="0" dirty="0"/>
              <a:t> </a:t>
            </a:r>
            <a:r>
              <a:rPr lang="nl-NL" b="0" dirty="0" err="1"/>
              <a:t>their</a:t>
            </a:r>
            <a:r>
              <a:rPr lang="nl-NL" b="0" dirty="0"/>
              <a:t> environment. Integration of </a:t>
            </a:r>
            <a:r>
              <a:rPr lang="nl-NL" b="1" dirty="0"/>
              <a:t>human-AI </a:t>
            </a:r>
            <a:r>
              <a:rPr lang="nl-NL" b="1" dirty="0" err="1"/>
              <a:t>interaction</a:t>
            </a:r>
            <a:r>
              <a:rPr lang="nl-NL" b="0" dirty="0"/>
              <a:t> </a:t>
            </a:r>
            <a:r>
              <a:rPr lang="nl-NL" b="0" dirty="0" err="1"/>
              <a:t>for</a:t>
            </a:r>
            <a:r>
              <a:rPr lang="nl-NL" b="0" dirty="0"/>
              <a:t> </a:t>
            </a:r>
            <a:r>
              <a:rPr lang="nl-NL" b="0" dirty="0" err="1"/>
              <a:t>emergency</a:t>
            </a:r>
            <a:r>
              <a:rPr lang="nl-NL" b="0" dirty="0"/>
              <a:t> </a:t>
            </a:r>
            <a:r>
              <a:rPr lang="nl-NL" b="0" dirty="0" err="1"/>
              <a:t>overrides</a:t>
            </a:r>
            <a:r>
              <a:rPr lang="nl-NL" b="0" dirty="0"/>
              <a:t> or manual control.</a:t>
            </a:r>
          </a:p>
          <a:p>
            <a:endParaRPr lang="nl-NL" b="0" dirty="0"/>
          </a:p>
          <a:p>
            <a:r>
              <a:rPr lang="nl-NL" b="1" dirty="0"/>
              <a:t>Control </a:t>
            </a:r>
            <a:r>
              <a:rPr lang="nl-NL" b="1" dirty="0" err="1"/>
              <a:t>theory</a:t>
            </a:r>
            <a:r>
              <a:rPr lang="nl-NL" b="0" dirty="0"/>
              <a:t> - </a:t>
            </a:r>
            <a:r>
              <a:rPr lang="en-US" b="0" i="0" dirty="0">
                <a:solidFill>
                  <a:srgbClr val="D1D5DB"/>
                </a:solidFill>
                <a:effectLst/>
                <a:latin typeface="__font_be8b21"/>
              </a:rPr>
              <a:t>Control theory is the study of how agents can best interact with their environment to achieve a desired goal. The goal of control theory is to design algorithms that enable agents to make optimal decisions, while taking into account the uncertainty of the environment.</a:t>
            </a:r>
          </a:p>
          <a:p>
            <a:r>
              <a:rPr lang="en-US" b="1" i="0">
                <a:solidFill>
                  <a:srgbClr val="D1D5DB"/>
                </a:solidFill>
                <a:effectLst/>
                <a:latin typeface="__font_be8b21"/>
              </a:rPr>
              <a:t>Cognitive systems </a:t>
            </a:r>
            <a:r>
              <a:rPr lang="en-US" b="0" i="0">
                <a:solidFill>
                  <a:srgbClr val="D1D5DB"/>
                </a:solidFill>
                <a:effectLst/>
                <a:latin typeface="__font_be8b21"/>
              </a:rPr>
              <a:t>- </a:t>
            </a:r>
            <a:r>
              <a:rPr lang="en-US" b="0" i="0">
                <a:solidFill>
                  <a:srgbClr val="E8EAED"/>
                </a:solidFill>
                <a:effectLst/>
                <a:latin typeface="Google Sans"/>
              </a:rPr>
              <a:t>These systems possess human-like intelligence and can emulate the way a human brain works.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B1A12-699E-48A4-A787-C5A09B164A7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65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/>
              <a:t>American Society of Automotive Engineers</a:t>
            </a:r>
          </a:p>
          <a:p>
            <a:r>
              <a:rPr lang="nl-NL" b="1" dirty="0" err="1"/>
              <a:t>Waymo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B1A12-699E-48A4-A787-C5A09B164A7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87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07421-5D56-7E7A-F076-0F1B6B8DB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302302-5B66-27B5-7662-B39A2A279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F18B50-87FB-4AF8-B276-68016C9D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CF5E4B-E4DB-DAC8-E32A-A83C0DC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7D3A91-6BED-5B9D-3BD8-78864FCF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253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C20C1-D3EF-4EC4-63D4-4BE9A91B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568C64E-74D3-F2EF-C683-E77107EA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35F742-F6B2-FA6D-E85C-4342819A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C7835A-CFDE-E2BC-901C-D574C500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4C3303-F70E-C63E-BF58-6F1B7E7B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4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B920ED9-68CB-9D6D-B4EC-85D5EDE7C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D8E5B3-9B61-5F03-FD5A-B7A36172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2CC742-BAD1-C615-75DC-D73B3899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6662A4-A606-8195-BD5C-F4E0A00C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63361D-E620-8808-F4D3-8F269197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6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C726E-A646-CDF7-CCD3-58EB8E7A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D5BF33-D90E-17F7-0D67-EDA87C40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1536EA-BD38-25A9-7E65-E9DCE549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79D0E1-4277-B364-C5B2-359F6F6C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63C6E0-836A-8BF5-EC7A-BB104D20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24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EF3E5-CC5C-EF19-1505-33D440BF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A6B934-B168-C70A-1E5F-143FF508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5F1EC0-D0C6-4742-ACA6-42EA65B5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81A224-2CF4-6B16-B0DA-0C4C43A3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2769DF-3C81-E97B-E940-66866A7B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09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73E2F-3CC4-3591-58C9-AE2E265A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CE7644-D59E-D587-04A2-CFF6DEE2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D2A74B-0AF2-29CC-D54E-9ED76D96F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58722A1-F2F2-C79D-AA2C-D5C0AF46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A0FCF6-2796-FEC3-5C53-F902FD37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91C3C9-664C-74A5-F432-0C0311AB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50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502EF-B668-B5B4-61B4-F27C9108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1AC7F2-664E-4FF9-870E-209F6955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439660-2960-455F-C9DC-B2B73756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A982E91-4720-D248-0C02-DE50BFF80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EE75B11-835C-EFF8-B3B6-B6E880EB1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2AE447E-25D2-BB56-0E38-80660506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B4DA26F-A54E-AB20-A6B8-3F97D8C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54CE2D7-8BE5-F4D5-BD30-280FBBC8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5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8AA4C-5E34-72FB-E2F7-92D6312E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3820DAC-198C-F24B-DF79-49842C32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DFFA501-9B84-E189-A233-58DFB481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7B9B128-B4FF-9E47-81AA-4A372E34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4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870F34-27DD-BE83-01B1-96057F24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EF7D0A7-C6B5-80D8-10D7-25478128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979122-DDAF-29EE-6F4B-705A19E8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2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2C3D4-BBDD-EA31-E454-68C161AA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748FBA-5F15-5FD2-8CDC-5FE7FBB0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3ED7FA-5772-3702-87F5-3E81AEDA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3920A4-B288-8E45-D080-D3F98837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5CB76B-412D-DD05-25E1-3E9EF4CF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D29852-4F31-503F-3065-D1A4E2C6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23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C042D-A80A-B098-21E2-AF5D01B4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DD2C34B-025E-F7FB-CE2C-01B38EDD0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9267B9-1B07-5B8B-F7B1-B1DDF9421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A9D7A9-C904-231C-3FF6-3608E383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6BF4B0-143E-00DC-62D0-AFA04009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4778C0-5473-BBDA-A379-2CAE66D8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702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483FB7A-E9F2-7A29-B54E-0B14C6F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9F1A69-E1EF-38AD-3D2F-8FDED9A7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CA05AE-06EA-04B5-48A6-5D3D7F6EC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9A959-BD4F-4ACF-BF93-DF90928D7C2B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927710-EE95-A415-2DEE-055C8FB8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A7EEDB-0F9B-B0CF-570F-3F510A001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3B193-C2B7-4B23-A7D5-D44CAB17D0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89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3C2D9-AD3C-B61F-2F82-0AAC3EFDC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in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Fiction</a:t>
            </a:r>
          </a:p>
        </p:txBody>
      </p:sp>
    </p:spTree>
    <p:extLst>
      <p:ext uri="{BB962C8B-B14F-4D97-AF65-F5344CB8AC3E}">
        <p14:creationId xmlns:p14="http://schemas.microsoft.com/office/powerpoint/2010/main" val="173601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y the driverless-car is being hobbled by science fiction">
            <a:extLst>
              <a:ext uri="{FF2B5EF4-FFF2-40B4-BE49-F238E27FC236}">
                <a16:creationId xmlns:a16="http://schemas.microsoft.com/office/drawing/2014/main" id="{9F22E948-CE7E-E14E-BF25-48C9D7219A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9" b="11"/>
          <a:stretch/>
        </p:blipFill>
        <p:spPr bwMode="auto">
          <a:xfrm>
            <a:off x="20" y="10"/>
            <a:ext cx="12191979" cy="5486390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FFA9A-53BE-C18A-1FD9-E2047005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16363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AE52B-535C-FB50-3B9F-7A1309AF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nl-NL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Taxonomy</a:t>
            </a:r>
            <a:r>
              <a:rPr lang="nl-NL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C110A3-DEC9-8CA2-1A23-54638D4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Perception</a:t>
            </a:r>
            <a:endParaRPr lang="nl-N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</a:t>
            </a:r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</a:t>
            </a:r>
            <a:endParaRPr lang="nl-N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</a:t>
            </a:r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</a:t>
            </a:r>
            <a:endParaRPr lang="nl-N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Connected</a:t>
            </a:r>
            <a:r>
              <a:rPr 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</a:t>
            </a:r>
            <a:r>
              <a:rPr 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vehicles</a:t>
            </a:r>
            <a:endParaRPr lang="nl-N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Robotics</a:t>
            </a:r>
            <a:r>
              <a:rPr 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Automation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7A3B898-A990-2DD8-D849-4FD17F60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211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1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Lexus 2054 - Wikipedia">
            <a:extLst>
              <a:ext uri="{FF2B5EF4-FFF2-40B4-BE49-F238E27FC236}">
                <a16:creationId xmlns:a16="http://schemas.microsoft.com/office/drawing/2014/main" id="{84351AE6-140E-841B-701C-8894F6E65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b="9928"/>
          <a:stretch/>
        </p:blipFill>
        <p:spPr bwMode="auto">
          <a:xfrm>
            <a:off x="20" y="10"/>
            <a:ext cx="12191979" cy="5486390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0392B-EC63-9BA8-2384-9E93FE0E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93" y="5797388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these cars currently possible?</a:t>
            </a:r>
          </a:p>
        </p:txBody>
      </p:sp>
    </p:spTree>
    <p:extLst>
      <p:ext uri="{BB962C8B-B14F-4D97-AF65-F5344CB8AC3E}">
        <p14:creationId xmlns:p14="http://schemas.microsoft.com/office/powerpoint/2010/main" val="30757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BB0303-C02B-76E1-1DF9-F7969957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nl-NL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</a:t>
            </a:r>
            <a:r>
              <a:rPr lang="nl-NL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nl-NL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06FD00-0AEC-3500-63D0-2798F763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r>
              <a:rPr lang="nl-NL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Humans</a:t>
            </a:r>
            <a:endParaRPr lang="nl-N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13BB8DA-DC24-F5AF-9692-2D6298B6092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8CEC6E1-C70B-CE22-868C-A7073761C04D}"/>
              </a:ext>
            </a:extLst>
          </p:cNvPr>
          <p:cNvSpPr txBox="1"/>
          <p:nvPr/>
        </p:nvSpPr>
        <p:spPr>
          <a:xfrm>
            <a:off x="5709611" y="4355161"/>
            <a:ext cx="618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safe driverless cars is harder than rocket science</a:t>
            </a:r>
            <a:r>
              <a:rPr 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0" indent="0" algn="ctr">
              <a:buNone/>
            </a:pPr>
            <a:r>
              <a:rPr 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Waymo</a:t>
            </a:r>
            <a:r>
              <a:rPr 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CEO </a:t>
            </a:r>
          </a:p>
          <a:p>
            <a:pPr algn="ctr"/>
            <a:endParaRPr lang="nl-NL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F5F7FC96-2D9D-317E-4957-8152945F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49" y="2686050"/>
            <a:ext cx="2095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28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691467-3E32-7F3E-B73D-8CF73ECD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Ethical implications</a:t>
            </a:r>
          </a:p>
        </p:txBody>
      </p:sp>
      <p:pic>
        <p:nvPicPr>
          <p:cNvPr id="5126" name="Picture 6" descr="Ethical Implications of Predictive Risk Intelligence – Project Sherpa">
            <a:extLst>
              <a:ext uri="{FF2B5EF4-FFF2-40B4-BE49-F238E27FC236}">
                <a16:creationId xmlns:a16="http://schemas.microsoft.com/office/drawing/2014/main" id="{06BEFAF9-A886-0118-7D34-A214ACE58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122" y="2562198"/>
            <a:ext cx="5804955" cy="336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7B78A182-7B9E-2105-05F1-7FC0E359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Who should be held responsible?</a:t>
            </a:r>
          </a:p>
        </p:txBody>
      </p:sp>
    </p:spTree>
    <p:extLst>
      <p:ext uri="{BB962C8B-B14F-4D97-AF65-F5344CB8AC3E}">
        <p14:creationId xmlns:p14="http://schemas.microsoft.com/office/powerpoint/2010/main" val="222759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7F123-25E5-F029-240D-000C7F73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85226BA-ADF6-39E4-F089-CD891EF8D1AD}"/>
              </a:ext>
            </a:extLst>
          </p:cNvPr>
          <p:cNvSpPr txBox="1"/>
          <p:nvPr/>
        </p:nvSpPr>
        <p:spPr>
          <a:xfrm>
            <a:off x="872412" y="1474237"/>
            <a:ext cx="11341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Kelvey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March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9, 2024). </a:t>
            </a:r>
            <a:r>
              <a:rPr lang="nl-NL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</a:t>
            </a:r>
            <a:r>
              <a:rPr lang="nl-NL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Report’s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Greatest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Isn’t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b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https://www.inverse.com/science/minority-report-driverless-cars-real-science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Kamila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Rzymska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October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25, 2021). How ‘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Report’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Automotive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The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Emergence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Self-driving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Cars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https://www.comarch.com/telecommunications/blog/how-minority-report-predicted-the-future-of-automotive/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Naveen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Joshi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(Augustus 5, 2022). 5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Moral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Dilemmas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Self-Driving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Cars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Face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https://www.forbes.com/sites/naveenjoshi/2022/08/05/5-moral-dilemmas-that-self-driving-cars-face-today/</a:t>
            </a:r>
          </a:p>
        </p:txBody>
      </p:sp>
    </p:spTree>
    <p:extLst>
      <p:ext uri="{BB962C8B-B14F-4D97-AF65-F5344CB8AC3E}">
        <p14:creationId xmlns:p14="http://schemas.microsoft.com/office/powerpoint/2010/main" val="19231802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285</Words>
  <Application>Microsoft Office PowerPoint</Application>
  <PresentationFormat>Breedbeeld</PresentationFormat>
  <Paragraphs>32</Paragraphs>
  <Slides>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__font_be8b21</vt:lpstr>
      <vt:lpstr>Aptos</vt:lpstr>
      <vt:lpstr>Aptos Display</vt:lpstr>
      <vt:lpstr>Arial</vt:lpstr>
      <vt:lpstr>Google Sans</vt:lpstr>
      <vt:lpstr>Tahoma</vt:lpstr>
      <vt:lpstr>Kantoorthema</vt:lpstr>
      <vt:lpstr>AI in Science Fiction</vt:lpstr>
      <vt:lpstr>Self-driving cars</vt:lpstr>
      <vt:lpstr>Taxonomy of AI</vt:lpstr>
      <vt:lpstr>Are these cars currently possible?</vt:lpstr>
      <vt:lpstr>Why not?</vt:lpstr>
      <vt:lpstr>Ethical implications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Baardewijk, Laurens van (243263)</dc:creator>
  <cp:lastModifiedBy>Baardewijk, Laurens van (243263)</cp:lastModifiedBy>
  <cp:revision>1</cp:revision>
  <dcterms:created xsi:type="dcterms:W3CDTF">2024-09-17T12:19:49Z</dcterms:created>
  <dcterms:modified xsi:type="dcterms:W3CDTF">2024-09-20T09:23:24Z</dcterms:modified>
</cp:coreProperties>
</file>