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659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1122363"/>
            <a:ext cx="5660629" cy="2387600"/>
          </a:xfrm>
        </p:spPr>
        <p:txBody>
          <a:bodyPr anchor="b"/>
          <a:lstStyle>
            <a:lvl1pPr algn="ctr">
              <a:defRPr sz="4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3602038"/>
            <a:ext cx="4994672" cy="1655762"/>
          </a:xfrm>
        </p:spPr>
        <p:txBody>
          <a:bodyPr/>
          <a:lstStyle>
            <a:lvl1pPr marL="0" indent="0" algn="ctr">
              <a:buNone/>
              <a:defRPr sz="1748"/>
            </a:lvl1pPr>
            <a:lvl2pPr marL="332979" indent="0" algn="ctr">
              <a:buNone/>
              <a:defRPr sz="1457"/>
            </a:lvl2pPr>
            <a:lvl3pPr marL="665958" indent="0" algn="ctr">
              <a:buNone/>
              <a:defRPr sz="1311"/>
            </a:lvl3pPr>
            <a:lvl4pPr marL="998936" indent="0" algn="ctr">
              <a:buNone/>
              <a:defRPr sz="1165"/>
            </a:lvl4pPr>
            <a:lvl5pPr marL="1331915" indent="0" algn="ctr">
              <a:buNone/>
              <a:defRPr sz="1165"/>
            </a:lvl5pPr>
            <a:lvl6pPr marL="1664894" indent="0" algn="ctr">
              <a:buNone/>
              <a:defRPr sz="1165"/>
            </a:lvl6pPr>
            <a:lvl7pPr marL="1997873" indent="0" algn="ctr">
              <a:buNone/>
              <a:defRPr sz="1165"/>
            </a:lvl7pPr>
            <a:lvl8pPr marL="2330851" indent="0" algn="ctr">
              <a:buNone/>
              <a:defRPr sz="1165"/>
            </a:lvl8pPr>
            <a:lvl9pPr marL="2663830" indent="0" algn="ctr">
              <a:buNone/>
              <a:defRPr sz="1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365125"/>
            <a:ext cx="143596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365125"/>
            <a:ext cx="42246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709740"/>
            <a:ext cx="5743873" cy="2852737"/>
          </a:xfrm>
        </p:spPr>
        <p:txBody>
          <a:bodyPr anchor="b"/>
          <a:lstStyle>
            <a:lvl1pPr>
              <a:defRPr sz="4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4589465"/>
            <a:ext cx="5743873" cy="1500187"/>
          </a:xfrm>
        </p:spPr>
        <p:txBody>
          <a:bodyPr/>
          <a:lstStyle>
            <a:lvl1pPr marL="0" indent="0">
              <a:buNone/>
              <a:defRPr sz="1748">
                <a:solidFill>
                  <a:schemeClr val="tx1"/>
                </a:solidFill>
              </a:defRPr>
            </a:lvl1pPr>
            <a:lvl2pPr marL="332979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2pPr>
            <a:lvl3pPr marL="66595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3pPr>
            <a:lvl4pPr marL="998936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91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894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787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30851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383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825625"/>
            <a:ext cx="283031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825625"/>
            <a:ext cx="283031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365127"/>
            <a:ext cx="574387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681163"/>
            <a:ext cx="2817307" cy="823912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2505075"/>
            <a:ext cx="28173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681163"/>
            <a:ext cx="2831182" cy="823912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2505075"/>
            <a:ext cx="28311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457200"/>
            <a:ext cx="2147882" cy="1600200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987427"/>
            <a:ext cx="3371404" cy="4873625"/>
          </a:xfrm>
        </p:spPr>
        <p:txBody>
          <a:bodyPr/>
          <a:lstStyle>
            <a:lvl1pPr>
              <a:defRPr sz="2331"/>
            </a:lvl1pPr>
            <a:lvl2pPr>
              <a:defRPr sz="2039"/>
            </a:lvl2pPr>
            <a:lvl3pPr>
              <a:defRPr sz="1748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2057400"/>
            <a:ext cx="2147882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457200"/>
            <a:ext cx="2147882" cy="1600200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987427"/>
            <a:ext cx="3371404" cy="4873625"/>
          </a:xfrm>
        </p:spPr>
        <p:txBody>
          <a:bodyPr anchor="t"/>
          <a:lstStyle>
            <a:lvl1pPr marL="0" indent="0">
              <a:buNone/>
              <a:defRPr sz="2331"/>
            </a:lvl1pPr>
            <a:lvl2pPr marL="332979" indent="0">
              <a:buNone/>
              <a:defRPr sz="2039"/>
            </a:lvl2pPr>
            <a:lvl3pPr marL="665958" indent="0">
              <a:buNone/>
              <a:defRPr sz="1748"/>
            </a:lvl3pPr>
            <a:lvl4pPr marL="998936" indent="0">
              <a:buNone/>
              <a:defRPr sz="1457"/>
            </a:lvl4pPr>
            <a:lvl5pPr marL="1331915" indent="0">
              <a:buNone/>
              <a:defRPr sz="1457"/>
            </a:lvl5pPr>
            <a:lvl6pPr marL="1664894" indent="0">
              <a:buNone/>
              <a:defRPr sz="1457"/>
            </a:lvl6pPr>
            <a:lvl7pPr marL="1997873" indent="0">
              <a:buNone/>
              <a:defRPr sz="1457"/>
            </a:lvl7pPr>
            <a:lvl8pPr marL="2330851" indent="0">
              <a:buNone/>
              <a:defRPr sz="1457"/>
            </a:lvl8pPr>
            <a:lvl9pPr marL="2663830" indent="0">
              <a:buNone/>
              <a:defRPr sz="1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2057400"/>
            <a:ext cx="2147882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365127"/>
            <a:ext cx="5743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825625"/>
            <a:ext cx="5743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6356352"/>
            <a:ext cx="1498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B60D-4DC8-4AF7-9EC8-7F7B00339FA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6356352"/>
            <a:ext cx="2247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6356352"/>
            <a:ext cx="1498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48A3-080E-4698-9166-0ABF9B82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5958" rtl="0" eaLnBrk="1" latinLnBrk="0" hangingPunct="1">
        <a:lnSpc>
          <a:spcPct val="90000"/>
        </a:lnSpc>
        <a:spcBef>
          <a:spcPct val="0"/>
        </a:spcBef>
        <a:buNone/>
        <a:defRPr sz="3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489" indent="-166489" algn="l" defTabSz="66595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1pPr>
      <a:lvl2pPr marL="499468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32447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65426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498404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831383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2164362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497341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830319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1pPr>
      <a:lvl2pPr marL="332979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2pPr>
      <a:lvl3pPr marL="665958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998936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331915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664894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1997873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330851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663830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1500C0E-7F36-4636-BFFC-8DB92ABD1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" y="0"/>
            <a:ext cx="647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51405-D613-434B-9DD1-7E90BFFE00DE}"/>
              </a:ext>
            </a:extLst>
          </p:cNvPr>
          <p:cNvSpPr txBox="1"/>
          <p:nvPr/>
        </p:nvSpPr>
        <p:spPr>
          <a:xfrm>
            <a:off x="1068662" y="65314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87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C8CC2-5A45-46D6-912A-9449FDC96CD4}"/>
              </a:ext>
            </a:extLst>
          </p:cNvPr>
          <p:cNvSpPr txBox="1"/>
          <p:nvPr/>
        </p:nvSpPr>
        <p:spPr>
          <a:xfrm>
            <a:off x="1068662" y="294225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320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21162-7206-485B-A584-CFA714FFB9DB}"/>
              </a:ext>
            </a:extLst>
          </p:cNvPr>
          <p:cNvSpPr txBox="1"/>
          <p:nvPr/>
        </p:nvSpPr>
        <p:spPr>
          <a:xfrm>
            <a:off x="1068662" y="523136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176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2BA7-BE71-4902-8368-4027ACDFCD98}"/>
              </a:ext>
            </a:extLst>
          </p:cNvPr>
          <p:cNvSpPr txBox="1"/>
          <p:nvPr/>
        </p:nvSpPr>
        <p:spPr>
          <a:xfrm>
            <a:off x="4337486" y="65314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314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3BD89-D2BB-42D1-92D2-3033F1207D82}"/>
              </a:ext>
            </a:extLst>
          </p:cNvPr>
          <p:cNvSpPr txBox="1"/>
          <p:nvPr/>
        </p:nvSpPr>
        <p:spPr>
          <a:xfrm>
            <a:off x="4337486" y="294225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601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79B08-E384-4177-B413-EBB7D6246A61}"/>
              </a:ext>
            </a:extLst>
          </p:cNvPr>
          <p:cNvSpPr txBox="1"/>
          <p:nvPr/>
        </p:nvSpPr>
        <p:spPr>
          <a:xfrm>
            <a:off x="4337486" y="523136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Down: 1201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34A2C-8FEE-4720-B5D9-7D6B826E38D3}"/>
              </a:ext>
            </a:extLst>
          </p:cNvPr>
          <p:cNvSpPr txBox="1"/>
          <p:nvPr/>
        </p:nvSpPr>
        <p:spPr>
          <a:xfrm>
            <a:off x="5452883" y="653146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Up: 192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BB32E-12B6-42ED-AD8A-A687BDB6C66A}"/>
              </a:ext>
            </a:extLst>
          </p:cNvPr>
          <p:cNvSpPr txBox="1"/>
          <p:nvPr/>
        </p:nvSpPr>
        <p:spPr>
          <a:xfrm>
            <a:off x="5452883" y="2942256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Up: 359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548D1-1F4C-4B88-8F3D-6A360675F300}"/>
              </a:ext>
            </a:extLst>
          </p:cNvPr>
          <p:cNvSpPr txBox="1"/>
          <p:nvPr/>
        </p:nvSpPr>
        <p:spPr>
          <a:xfrm>
            <a:off x="5452883" y="5231367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Up: </a:t>
            </a:r>
            <a:r>
              <a:rPr lang="en-US" sz="700" dirty="0"/>
              <a:t>1154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3EF2C-3E14-44B7-9EE4-14153266A506}"/>
              </a:ext>
            </a:extLst>
          </p:cNvPr>
          <p:cNvSpPr txBox="1"/>
          <p:nvPr/>
        </p:nvSpPr>
        <p:spPr>
          <a:xfrm>
            <a:off x="2184059" y="5231366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Up: 129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664DA-0C0D-4FF6-974C-8B316C8557CC}"/>
              </a:ext>
            </a:extLst>
          </p:cNvPr>
          <p:cNvSpPr txBox="1"/>
          <p:nvPr/>
        </p:nvSpPr>
        <p:spPr>
          <a:xfrm>
            <a:off x="2184059" y="2942256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Up: 227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08F22-D99D-4D3C-8733-8931A87FA155}"/>
              </a:ext>
            </a:extLst>
          </p:cNvPr>
          <p:cNvSpPr txBox="1"/>
          <p:nvPr/>
        </p:nvSpPr>
        <p:spPr>
          <a:xfrm>
            <a:off x="2184059" y="653145"/>
            <a:ext cx="73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Up: 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Winckers</dc:creator>
  <cp:lastModifiedBy>Laurent Winckers</cp:lastModifiedBy>
  <cp:revision>2</cp:revision>
  <dcterms:created xsi:type="dcterms:W3CDTF">2020-06-25T12:49:51Z</dcterms:created>
  <dcterms:modified xsi:type="dcterms:W3CDTF">2020-06-26T11:28:10Z</dcterms:modified>
</cp:coreProperties>
</file>