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73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72" r:id="rId12"/>
    <p:sldId id="274" r:id="rId13"/>
    <p:sldId id="276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75" r:id="rId22"/>
    <p:sldId id="277" r:id="rId23"/>
    <p:sldId id="285" r:id="rId24"/>
    <p:sldId id="286" r:id="rId25"/>
    <p:sldId id="287" r:id="rId26"/>
    <p:sldId id="288" r:id="rId27"/>
    <p:sldId id="289" r:id="rId28"/>
    <p:sldId id="290" r:id="rId29"/>
    <p:sldId id="29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9481B2-FCBB-4B79-BEC4-0AAAF2445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Documentez votre système de gestion de pizzeria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B43D1D-FFFE-43B4-A250-3D94DFB1BE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44CF156-BA61-4620-A6E1-E52992CC6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758315" cy="4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637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AD3D63-119C-4973-9CEC-0339A44B0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classes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0E719D7-4C76-4644-8D5B-625B530114AD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27"/>
          <a:stretch/>
        </p:blipFill>
        <p:spPr bwMode="auto">
          <a:xfrm>
            <a:off x="1861457" y="1143000"/>
            <a:ext cx="8001000" cy="582385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24402BB-2C19-457F-A249-F4D42208A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8315" cy="4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860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AD3D63-119C-4973-9CEC-0339A44B0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workflow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C18EA8B-41BD-470D-A7DA-52915F37AEC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503" y="1352550"/>
            <a:ext cx="6115050" cy="537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1CB957E5-E68A-475D-BE3D-BC4C2C236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8315" cy="4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758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9481B2-FCBB-4B79-BEC4-0AAAF2445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Dossier de </a:t>
            </a:r>
            <a:br>
              <a:rPr lang="fr-FR" dirty="0"/>
            </a:br>
            <a:r>
              <a:rPr lang="fr-FR" dirty="0"/>
              <a:t>conception technique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B43D1D-FFFE-43B4-A250-3D94DFB1BE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A6F683F-855D-45C2-9815-ED14B9BC3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758315" cy="4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541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8EED57-41AC-46F8-BEAC-C33696A1A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Dossier de conception technique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2B9C4E-EBD3-4827-B017-D05E9F453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687053"/>
            <a:ext cx="5905083" cy="2446421"/>
          </a:xfrm>
        </p:spPr>
        <p:txBody>
          <a:bodyPr>
            <a:normAutofit/>
          </a:bodyPr>
          <a:lstStyle/>
          <a:p>
            <a:r>
              <a:rPr lang="fr-FR" sz="2800" dirty="0"/>
              <a:t>Architecture technique</a:t>
            </a:r>
          </a:p>
          <a:p>
            <a:r>
              <a:rPr lang="fr-FR" sz="2800" dirty="0"/>
              <a:t>Architecture de déploiement</a:t>
            </a:r>
          </a:p>
          <a:p>
            <a:r>
              <a:rPr lang="fr-FR" sz="2800" dirty="0"/>
              <a:t>Architecture logicielle</a:t>
            </a:r>
          </a:p>
          <a:p>
            <a:r>
              <a:rPr lang="fr-FR" sz="2800" dirty="0"/>
              <a:t>Points particuliers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501403C-BAFB-44F8-8C0E-73CF6FAB4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758315" cy="4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925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90DE4D-D31F-4E3D-B578-57BD0823B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composants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670CF3-1C36-4C42-9A3B-485EA8A1F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44B213F-1B74-4990-8CFB-DB5BB48A1C1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1195137"/>
            <a:ext cx="6792162" cy="5735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408FE63-8646-4F73-927C-58AACBDA1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8315" cy="4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424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90DE4D-D31F-4E3D-B578-57BD0823B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déploiement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670CF3-1C36-4C42-9A3B-485EA8A1F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AC1F091-CD7B-4D6E-B1A9-88C6D89FB47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837" y="1134979"/>
            <a:ext cx="6105525" cy="548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204D505-077F-41FF-BDCF-EBBDA2CD3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8315" cy="4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93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90DE4D-D31F-4E3D-B578-57BD0823B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logicielle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670CF3-1C36-4C42-9A3B-485EA8A1F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4749" y="2286000"/>
            <a:ext cx="5993314" cy="3777622"/>
          </a:xfrm>
        </p:spPr>
        <p:txBody>
          <a:bodyPr>
            <a:normAutofit/>
          </a:bodyPr>
          <a:lstStyle/>
          <a:p>
            <a:r>
              <a:rPr lang="fr-FR" sz="3200" dirty="0"/>
              <a:t>BD User, Stock et Gestion</a:t>
            </a:r>
          </a:p>
          <a:p>
            <a:r>
              <a:rPr lang="fr-FR" sz="3200" dirty="0"/>
              <a:t>Config-server</a:t>
            </a:r>
          </a:p>
          <a:p>
            <a:r>
              <a:rPr lang="fr-FR" sz="3200" dirty="0"/>
              <a:t>User-api et stock-api</a:t>
            </a:r>
          </a:p>
          <a:p>
            <a:r>
              <a:rPr lang="fr-FR" sz="3200" dirty="0"/>
              <a:t>Web-api et production-api</a:t>
            </a:r>
          </a:p>
          <a:p>
            <a:r>
              <a:rPr lang="fr-FR" sz="3200" dirty="0"/>
              <a:t>Gestion-api</a:t>
            </a:r>
          </a:p>
          <a:p>
            <a:r>
              <a:rPr lang="fr-FR" sz="3200" dirty="0" err="1"/>
              <a:t>Bucket</a:t>
            </a:r>
            <a:endParaRPr lang="fr-FR" sz="32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D9C692B-0288-4F1C-B801-DAAA92CDC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758315" cy="4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667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90DE4D-D31F-4E3D-B578-57BD0823B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Bases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670CF3-1C36-4C42-9A3B-485EA8A1F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9704" y="2743200"/>
            <a:ext cx="3972009" cy="2133600"/>
          </a:xfrm>
        </p:spPr>
        <p:txBody>
          <a:bodyPr>
            <a:normAutofit/>
          </a:bodyPr>
          <a:lstStyle/>
          <a:p>
            <a:r>
              <a:rPr lang="fr-FR" sz="3200" dirty="0"/>
              <a:t>AWS RDS</a:t>
            </a:r>
          </a:p>
          <a:p>
            <a:r>
              <a:rPr lang="fr-FR" sz="3200" dirty="0"/>
              <a:t>PostgreSQL 11</a:t>
            </a:r>
          </a:p>
          <a:p>
            <a:r>
              <a:rPr lang="fr-FR" sz="3200" dirty="0"/>
              <a:t>Réplication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C4F8FD1-0120-4FE2-9D20-E9A8A972E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758315" cy="4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637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90DE4D-D31F-4E3D-B578-57BD0823B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Serveur de configuration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670CF3-1C36-4C42-9A3B-485EA8A1F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4749" y="2286000"/>
            <a:ext cx="6354262" cy="3777622"/>
          </a:xfrm>
        </p:spPr>
        <p:txBody>
          <a:bodyPr>
            <a:normAutofit/>
          </a:bodyPr>
          <a:lstStyle/>
          <a:p>
            <a:r>
              <a:rPr lang="fr-FR" sz="3200" dirty="0"/>
              <a:t>AWS EC2</a:t>
            </a:r>
          </a:p>
          <a:p>
            <a:r>
              <a:rPr lang="fr-FR" sz="3200" dirty="0"/>
              <a:t>Linux AMI</a:t>
            </a:r>
          </a:p>
          <a:p>
            <a:r>
              <a:rPr lang="fr-FR" sz="3200" dirty="0"/>
              <a:t>Java 1,8</a:t>
            </a:r>
          </a:p>
          <a:p>
            <a:r>
              <a:rPr lang="fr-FR" sz="3200" dirty="0" err="1"/>
              <a:t>OpenJDK</a:t>
            </a:r>
            <a:r>
              <a:rPr lang="fr-FR" sz="3200" dirty="0"/>
              <a:t> RE</a:t>
            </a:r>
          </a:p>
          <a:p>
            <a:r>
              <a:rPr lang="fr-FR" sz="3200" dirty="0"/>
              <a:t>Repository GitHub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9431247-6317-4272-8475-63ED72C8C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758315" cy="4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676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90DE4D-D31F-4E3D-B578-57BD0823B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err="1"/>
              <a:t>microservices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670CF3-1C36-4C42-9A3B-485EA8A1F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4749" y="2286000"/>
            <a:ext cx="6354262" cy="3777622"/>
          </a:xfrm>
        </p:spPr>
        <p:txBody>
          <a:bodyPr>
            <a:normAutofit/>
          </a:bodyPr>
          <a:lstStyle/>
          <a:p>
            <a:r>
              <a:rPr lang="fr-FR" sz="3200" dirty="0"/>
              <a:t>AWS EC2</a:t>
            </a:r>
          </a:p>
          <a:p>
            <a:r>
              <a:rPr lang="fr-FR" sz="3200" dirty="0"/>
              <a:t>Linux AMI</a:t>
            </a:r>
          </a:p>
          <a:p>
            <a:r>
              <a:rPr lang="fr-FR" sz="3200" dirty="0"/>
              <a:t>Java 1,8</a:t>
            </a:r>
          </a:p>
          <a:p>
            <a:r>
              <a:rPr lang="fr-FR" sz="3200" dirty="0" err="1"/>
              <a:t>OpenJDK</a:t>
            </a:r>
            <a:r>
              <a:rPr lang="fr-FR" sz="3200" dirty="0"/>
              <a:t> RE</a:t>
            </a:r>
          </a:p>
          <a:p>
            <a:r>
              <a:rPr lang="fr-FR" sz="3200" dirty="0"/>
              <a:t>S3 pour les fichiers statiques</a:t>
            </a:r>
          </a:p>
          <a:p>
            <a:r>
              <a:rPr lang="fr-FR" sz="3200" dirty="0"/>
              <a:t>Scalabilité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BB54D30-4501-4F09-8C4A-DB0A62692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758315" cy="4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652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8EED57-41AC-46F8-BEAC-C33696A1A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2B9C4E-EBD3-4827-B017-D05E9F453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654968"/>
            <a:ext cx="6835525" cy="2125579"/>
          </a:xfrm>
        </p:spPr>
        <p:txBody>
          <a:bodyPr>
            <a:normAutofit/>
          </a:bodyPr>
          <a:lstStyle/>
          <a:p>
            <a:r>
              <a:rPr lang="fr-FR" sz="2800" dirty="0"/>
              <a:t>Dossier de conception fonctionnelle</a:t>
            </a:r>
          </a:p>
          <a:p>
            <a:r>
              <a:rPr lang="fr-FR" sz="2800" dirty="0"/>
              <a:t>Dossier de conception technique</a:t>
            </a:r>
          </a:p>
          <a:p>
            <a:r>
              <a:rPr lang="fr-FR" sz="2800" dirty="0"/>
              <a:t>Dossier d’exploitation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1BE574F-6DE8-4351-B75B-DD8592C10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758315" cy="4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012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90DE4D-D31F-4E3D-B578-57BD0823B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Points particuliers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670CF3-1C36-4C42-9A3B-485EA8A1F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4749" y="2286000"/>
            <a:ext cx="6354262" cy="3777622"/>
          </a:xfrm>
        </p:spPr>
        <p:txBody>
          <a:bodyPr>
            <a:normAutofit/>
          </a:bodyPr>
          <a:lstStyle/>
          <a:p>
            <a:r>
              <a:rPr lang="fr-FR" sz="3200" dirty="0"/>
              <a:t>Logs journalières</a:t>
            </a:r>
          </a:p>
          <a:p>
            <a:r>
              <a:rPr lang="fr-FR" sz="3200" dirty="0"/>
              <a:t>Serveur d’analyse des logs</a:t>
            </a:r>
          </a:p>
          <a:p>
            <a:r>
              <a:rPr lang="fr-FR" sz="3200" dirty="0" err="1"/>
              <a:t>IntelliJ</a:t>
            </a:r>
            <a:r>
              <a:rPr lang="fr-FR" sz="3200" dirty="0"/>
              <a:t> IDEA</a:t>
            </a:r>
          </a:p>
          <a:p>
            <a:r>
              <a:rPr lang="fr-FR" sz="3200" dirty="0"/>
              <a:t>Framework Spring</a:t>
            </a:r>
          </a:p>
          <a:p>
            <a:r>
              <a:rPr lang="fr-FR" sz="3200" dirty="0"/>
              <a:t>Packaging Maven</a:t>
            </a:r>
          </a:p>
          <a:p>
            <a:r>
              <a:rPr lang="fr-FR" sz="3200" dirty="0"/>
              <a:t>Git Flow, </a:t>
            </a:r>
            <a:r>
              <a:rPr lang="fr-FR" sz="3200" dirty="0" err="1"/>
              <a:t>GitLab</a:t>
            </a:r>
            <a:r>
              <a:rPr lang="fr-FR" sz="3200"/>
              <a:t> &amp; CI</a:t>
            </a:r>
            <a:endParaRPr lang="fr-FR" sz="32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1348BF2-E3DC-4270-992B-FFEE0A02E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758315" cy="4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168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9481B2-FCBB-4B79-BEC4-0AAAF2445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Dossier d’exploitation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B43D1D-FFFE-43B4-A250-3D94DFB1BE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419B4E0-5C56-4E72-BE2A-8DCE732D7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758315" cy="4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65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8EED57-41AC-46F8-BEAC-C33696A1A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Dossier d’exploitation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2B9C4E-EBD3-4827-B017-D05E9F453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Prérequis</a:t>
            </a:r>
          </a:p>
          <a:p>
            <a:r>
              <a:rPr lang="fr-FR" sz="2800" dirty="0"/>
              <a:t>Déploiement</a:t>
            </a:r>
          </a:p>
          <a:p>
            <a:r>
              <a:rPr lang="fr-FR" sz="2800" dirty="0"/>
              <a:t>Démarrage / arrêt</a:t>
            </a:r>
          </a:p>
          <a:p>
            <a:r>
              <a:rPr lang="fr-FR" sz="2800" dirty="0"/>
              <a:t>Sauvegarde / restauration</a:t>
            </a:r>
          </a:p>
          <a:p>
            <a:r>
              <a:rPr lang="fr-FR" sz="2800" dirty="0"/>
              <a:t>Mise à jour</a:t>
            </a:r>
          </a:p>
          <a:p>
            <a:r>
              <a:rPr lang="fr-FR" sz="2800" dirty="0"/>
              <a:t>Supervision / monitoring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596C6F8-97B6-40FE-959D-46BED22CA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758315" cy="4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31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8EED57-41AC-46F8-BEAC-C33696A1A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Prérequis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C37EEE6-6AC3-4907-B939-997EAC54F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Bases de données RDS</a:t>
            </a:r>
          </a:p>
          <a:p>
            <a:r>
              <a:rPr lang="fr-FR" dirty="0"/>
              <a:t>Instance EC2</a:t>
            </a:r>
          </a:p>
          <a:p>
            <a:r>
              <a:rPr lang="fr-FR" dirty="0" err="1"/>
              <a:t>Bucket</a:t>
            </a:r>
            <a:r>
              <a:rPr lang="fr-FR" dirty="0"/>
              <a:t> S3</a:t>
            </a:r>
          </a:p>
          <a:p>
            <a:r>
              <a:rPr lang="fr-FR" dirty="0" err="1"/>
              <a:t>Load</a:t>
            </a:r>
            <a:r>
              <a:rPr lang="fr-FR" dirty="0"/>
              <a:t> balancer</a:t>
            </a:r>
          </a:p>
          <a:p>
            <a:r>
              <a:rPr lang="fr-FR" dirty="0"/>
              <a:t>API Gateway</a:t>
            </a:r>
          </a:p>
          <a:p>
            <a:r>
              <a:rPr lang="fr-FR" dirty="0"/>
              <a:t> </a:t>
            </a:r>
            <a:r>
              <a:rPr lang="fr-FR" dirty="0" err="1"/>
              <a:t>CloudFront</a:t>
            </a:r>
            <a:endParaRPr lang="fr-FR" dirty="0"/>
          </a:p>
          <a:p>
            <a:r>
              <a:rPr lang="fr-FR" dirty="0"/>
              <a:t>Route 53</a:t>
            </a:r>
          </a:p>
          <a:p>
            <a:r>
              <a:rPr lang="fr-FR" dirty="0"/>
              <a:t>PuTTY / </a:t>
            </a:r>
            <a:r>
              <a:rPr lang="fr-FR" dirty="0" err="1"/>
              <a:t>PgAdmin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1514086-8048-451B-84E1-9F8D8DE7B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758315" cy="4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786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8EED57-41AC-46F8-BEAC-C33696A1A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Déploiement BD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C37EEE6-6AC3-4907-B939-997EAC54F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9002" y="3048000"/>
            <a:ext cx="4766093" cy="1491916"/>
          </a:xfrm>
        </p:spPr>
        <p:txBody>
          <a:bodyPr/>
          <a:lstStyle/>
          <a:p>
            <a:r>
              <a:rPr lang="fr-FR" dirty="0"/>
              <a:t>Download schémas</a:t>
            </a:r>
          </a:p>
          <a:p>
            <a:r>
              <a:rPr lang="fr-FR" dirty="0"/>
              <a:t>Download données initiales</a:t>
            </a:r>
          </a:p>
          <a:p>
            <a:r>
              <a:rPr lang="fr-FR" dirty="0"/>
              <a:t>Exécuter les scripts sous </a:t>
            </a:r>
            <a:r>
              <a:rPr lang="fr-FR" dirty="0" err="1"/>
              <a:t>PgAdmin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5E4808D-533C-4EC5-ADA0-E4A01A328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758315" cy="4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868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8EED57-41AC-46F8-BEAC-C33696A1A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Déploiement des </a:t>
            </a:r>
            <a:r>
              <a:rPr lang="fr-FR" dirty="0" err="1"/>
              <a:t>microservices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C37EEE6-6AC3-4907-B939-997EAC54F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502568"/>
            <a:ext cx="5744662" cy="2703095"/>
          </a:xfrm>
        </p:spPr>
        <p:txBody>
          <a:bodyPr/>
          <a:lstStyle/>
          <a:p>
            <a:r>
              <a:rPr lang="fr-FR" dirty="0"/>
              <a:t>Download de l’archive Nexus sur l’instance</a:t>
            </a:r>
          </a:p>
          <a:p>
            <a:r>
              <a:rPr lang="fr-FR" dirty="0"/>
              <a:t>Décompression de l’archive</a:t>
            </a:r>
          </a:p>
          <a:p>
            <a:r>
              <a:rPr lang="fr-FR" dirty="0"/>
              <a:t>Déclaration des variables d’environnement</a:t>
            </a:r>
          </a:p>
          <a:p>
            <a:r>
              <a:rPr lang="fr-FR" dirty="0"/>
              <a:t>Démarrage</a:t>
            </a:r>
          </a:p>
          <a:p>
            <a:r>
              <a:rPr lang="fr-FR" dirty="0"/>
              <a:t>Vérification process</a:t>
            </a:r>
          </a:p>
          <a:p>
            <a:r>
              <a:rPr lang="fr-FR" dirty="0"/>
              <a:t>Vérification log sous </a:t>
            </a:r>
            <a:r>
              <a:rPr lang="fr-FR" dirty="0" err="1"/>
              <a:t>Kibana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E067D35-0F85-4C79-A84F-844D2F4C6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758315" cy="4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614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8EED57-41AC-46F8-BEAC-C33696A1A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Démarrage / Arrêt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C37EEE6-6AC3-4907-B939-997EAC54F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510589"/>
            <a:ext cx="6217904" cy="2687053"/>
          </a:xfrm>
        </p:spPr>
        <p:txBody>
          <a:bodyPr/>
          <a:lstStyle/>
          <a:p>
            <a:r>
              <a:rPr lang="fr-FR" dirty="0"/>
              <a:t>Démarrage des </a:t>
            </a:r>
            <a:r>
              <a:rPr lang="fr-FR" dirty="0" err="1"/>
              <a:t>microservices</a:t>
            </a:r>
            <a:endParaRPr lang="fr-FR" dirty="0"/>
          </a:p>
          <a:p>
            <a:r>
              <a:rPr lang="fr-FR" dirty="0"/>
              <a:t>Arrêt des </a:t>
            </a:r>
            <a:r>
              <a:rPr lang="fr-FR" dirty="0" err="1"/>
              <a:t>microservices</a:t>
            </a:r>
            <a:endParaRPr lang="fr-FR" dirty="0"/>
          </a:p>
          <a:p>
            <a:r>
              <a:rPr lang="fr-FR" dirty="0"/>
              <a:t>Démarrage des instances</a:t>
            </a:r>
          </a:p>
          <a:p>
            <a:r>
              <a:rPr lang="fr-FR" dirty="0"/>
              <a:t>Arrêt des instances</a:t>
            </a:r>
          </a:p>
          <a:p>
            <a:r>
              <a:rPr lang="fr-FR" dirty="0"/>
              <a:t>Démarrage des BD</a:t>
            </a:r>
          </a:p>
          <a:p>
            <a:r>
              <a:rPr lang="fr-FR" dirty="0"/>
              <a:t>Arrêt des BD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24A0DF8-0BBA-4F71-A84B-695D20076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758315" cy="4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489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8EED57-41AC-46F8-BEAC-C33696A1A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Sauvegarde / Restauration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C37EEE6-6AC3-4907-B939-997EAC54F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4016" y="2903622"/>
            <a:ext cx="7003967" cy="2558716"/>
          </a:xfrm>
        </p:spPr>
        <p:txBody>
          <a:bodyPr/>
          <a:lstStyle/>
          <a:p>
            <a:r>
              <a:rPr lang="fr-FR" dirty="0"/>
              <a:t>Dump des bases</a:t>
            </a:r>
          </a:p>
          <a:p>
            <a:r>
              <a:rPr lang="fr-FR" dirty="0"/>
              <a:t>Restauration d’un dump</a:t>
            </a:r>
          </a:p>
          <a:p>
            <a:r>
              <a:rPr lang="fr-FR" dirty="0"/>
              <a:t>Backup </a:t>
            </a:r>
            <a:r>
              <a:rPr lang="fr-FR" dirty="0" err="1"/>
              <a:t>microservice</a:t>
            </a:r>
            <a:endParaRPr lang="fr-FR" dirty="0"/>
          </a:p>
          <a:p>
            <a:r>
              <a:rPr lang="fr-FR" dirty="0"/>
              <a:t>Restauration des fichiers des </a:t>
            </a:r>
            <a:r>
              <a:rPr lang="fr-FR" dirty="0" err="1"/>
              <a:t>microservices</a:t>
            </a:r>
            <a:endParaRPr lang="fr-FR" dirty="0"/>
          </a:p>
          <a:p>
            <a:r>
              <a:rPr lang="fr-FR" dirty="0"/>
              <a:t>Création d’image d’instance</a:t>
            </a:r>
          </a:p>
          <a:p>
            <a:r>
              <a:rPr lang="fr-FR" dirty="0"/>
              <a:t>Restauration image d’instance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EA75088-73A9-4727-A83D-11988493D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758315" cy="4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643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8EED57-41AC-46F8-BEAC-C33696A1A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à jour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C37EEE6-6AC3-4907-B939-997EAC54F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434390"/>
            <a:ext cx="5295483" cy="2518611"/>
          </a:xfrm>
        </p:spPr>
        <p:txBody>
          <a:bodyPr/>
          <a:lstStyle/>
          <a:p>
            <a:r>
              <a:rPr lang="fr-FR" dirty="0"/>
              <a:t>Sauvegarde</a:t>
            </a:r>
          </a:p>
          <a:p>
            <a:r>
              <a:rPr lang="fr-FR" dirty="0"/>
              <a:t>Récupération du RELEASE</a:t>
            </a:r>
          </a:p>
          <a:p>
            <a:r>
              <a:rPr lang="fr-FR" dirty="0"/>
              <a:t>Installation</a:t>
            </a:r>
          </a:p>
          <a:p>
            <a:r>
              <a:rPr lang="fr-FR" dirty="0"/>
              <a:t>Démarrage</a:t>
            </a:r>
          </a:p>
          <a:p>
            <a:r>
              <a:rPr lang="fr-FR" dirty="0"/>
              <a:t>Vérification</a:t>
            </a:r>
          </a:p>
          <a:p>
            <a:r>
              <a:rPr lang="fr-FR" dirty="0"/>
              <a:t>Restauration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A748299-9788-4A6E-84C8-5B8F17D16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758315" cy="4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6527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8EED57-41AC-46F8-BEAC-C33696A1A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Supervision / Monitoring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C37EEE6-6AC3-4907-B939-997EAC54F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855495"/>
            <a:ext cx="5768725" cy="1925053"/>
          </a:xfrm>
        </p:spPr>
        <p:txBody>
          <a:bodyPr/>
          <a:lstStyle/>
          <a:p>
            <a:r>
              <a:rPr lang="fr-FR" dirty="0"/>
              <a:t>Supervision des ressources sur AWS</a:t>
            </a:r>
          </a:p>
          <a:p>
            <a:r>
              <a:rPr lang="fr-FR" dirty="0"/>
              <a:t>Monitoring sur AWS</a:t>
            </a:r>
          </a:p>
          <a:p>
            <a:r>
              <a:rPr lang="fr-FR" dirty="0"/>
              <a:t>Monitoring des logs sur logit.io</a:t>
            </a:r>
          </a:p>
          <a:p>
            <a:r>
              <a:rPr lang="fr-FR" dirty="0"/>
              <a:t>Alerte Twitter @</a:t>
            </a:r>
            <a:r>
              <a:rPr lang="fr-FR" dirty="0" err="1"/>
              <a:t>pizzaflowstatus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2945F6E-9108-497B-8F45-07C68B90C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758315" cy="4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310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9481B2-FCBB-4B79-BEC4-0AAAF2445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Dossier de </a:t>
            </a:r>
            <a:br>
              <a:rPr lang="fr-FR" dirty="0"/>
            </a:br>
            <a:r>
              <a:rPr lang="fr-FR" dirty="0"/>
              <a:t>conception fonctionnelle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B43D1D-FFFE-43B4-A250-3D94DFB1BE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07B42B3-5A40-4417-BB0A-8E3280717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758315" cy="4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535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8EED57-41AC-46F8-BEAC-C33696A1A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Dossier de conception fonctionnelle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2B9C4E-EBD3-4827-B017-D05E9F453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Le contexte</a:t>
            </a:r>
          </a:p>
          <a:p>
            <a:r>
              <a:rPr lang="fr-FR" sz="2800" dirty="0"/>
              <a:t>Les packages</a:t>
            </a:r>
          </a:p>
          <a:p>
            <a:r>
              <a:rPr lang="fr-FR" sz="2800" dirty="0"/>
              <a:t>Les cas d’utilisation</a:t>
            </a:r>
          </a:p>
          <a:p>
            <a:r>
              <a:rPr lang="fr-FR" sz="2800" dirty="0"/>
              <a:t>Le MPD</a:t>
            </a:r>
          </a:p>
          <a:p>
            <a:r>
              <a:rPr lang="fr-FR" sz="2800" dirty="0"/>
              <a:t>Les workflows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EE4ED91-DDFF-4EBF-9FB2-78ECF5AE2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758315" cy="4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958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AD3D63-119C-4973-9CEC-0339A44B0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contexte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B3C7C27-5E3D-496A-AA8F-31469051480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214" y="1426940"/>
            <a:ext cx="6729186" cy="5354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9244BDA-853F-4269-8C53-C80571356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8315" cy="4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835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AD3D63-119C-4973-9CEC-0339A44B0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package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4ABB6BE-7F0A-48CC-93D3-E8B9FC1B83A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045" y="1560739"/>
            <a:ext cx="6823983" cy="5427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0A4A119-11EF-4544-B75F-F00D471F4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8315" cy="4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876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AD3D63-119C-4973-9CEC-0339A44B0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cas d’utilisation</a:t>
            </a:r>
            <a:br>
              <a:rPr lang="fr-FR" dirty="0"/>
            </a:br>
            <a:r>
              <a:rPr lang="fr-FR" dirty="0"/>
              <a:t>du package Stock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545277D-99E0-4440-B5F0-3AAD99FB789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4" y="1738089"/>
            <a:ext cx="7006152" cy="5239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D622F3F-AEB3-40F1-824E-50CC00411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8315" cy="4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568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AD3D63-119C-4973-9CEC-0339A44B0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cas d’utilisation</a:t>
            </a:r>
            <a:br>
              <a:rPr lang="fr-FR" dirty="0"/>
            </a:br>
            <a:r>
              <a:rPr lang="fr-FR" dirty="0"/>
              <a:t>du package Vente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1EBDB23-C6E3-4ACD-ABD4-9F50E22EE06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561" y="1828799"/>
            <a:ext cx="7380515" cy="5127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EC8E784-3B0D-4453-B4C5-7B9F5F4D0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8315" cy="4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187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AD3D63-119C-4973-9CEC-0339A44B0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cas d’utilisation</a:t>
            </a:r>
            <a:br>
              <a:rPr lang="fr-FR" dirty="0"/>
            </a:br>
            <a:r>
              <a:rPr lang="fr-FR" dirty="0"/>
              <a:t>du package Production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0C3EFDF-1B7F-44CC-9E66-1D46C810888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866" y="1763486"/>
            <a:ext cx="7091363" cy="5094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AA0B9BB-D163-45A4-BB2E-C0AB9CBAA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8315" cy="4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23212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89</TotalTime>
  <Words>320</Words>
  <Application>Microsoft Office PowerPoint</Application>
  <PresentationFormat>Grand écran</PresentationFormat>
  <Paragraphs>113</Paragraphs>
  <Slides>29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3" baseType="lpstr">
      <vt:lpstr>Arial</vt:lpstr>
      <vt:lpstr>Century Gothic</vt:lpstr>
      <vt:lpstr>Wingdings 3</vt:lpstr>
      <vt:lpstr>Brin</vt:lpstr>
      <vt:lpstr>Documentez votre système de gestion de pizzeria</vt:lpstr>
      <vt:lpstr>Déroulement</vt:lpstr>
      <vt:lpstr>Dossier de  conception fonctionnelle</vt:lpstr>
      <vt:lpstr>Dossier de conception fonctionnelle</vt:lpstr>
      <vt:lpstr>Diagramme de contexte</vt:lpstr>
      <vt:lpstr>Diagramme de package</vt:lpstr>
      <vt:lpstr>Diagramme de cas d’utilisation du package Stock</vt:lpstr>
      <vt:lpstr>Diagramme de cas d’utilisation du package Vente</vt:lpstr>
      <vt:lpstr>Diagramme de cas d’utilisation du package Production</vt:lpstr>
      <vt:lpstr>Diagramme de classes</vt:lpstr>
      <vt:lpstr>Le workflow</vt:lpstr>
      <vt:lpstr>Dossier de  conception technique</vt:lpstr>
      <vt:lpstr>Dossier de conception technique</vt:lpstr>
      <vt:lpstr>Diagramme de composants</vt:lpstr>
      <vt:lpstr>Diagramme de déploiement</vt:lpstr>
      <vt:lpstr>Architecture logicielle</vt:lpstr>
      <vt:lpstr>Bases de données</vt:lpstr>
      <vt:lpstr>Serveur de configuration</vt:lpstr>
      <vt:lpstr>Les microservices</vt:lpstr>
      <vt:lpstr>Points particuliers</vt:lpstr>
      <vt:lpstr>Dossier d’exploitation</vt:lpstr>
      <vt:lpstr>Dossier d’exploitation</vt:lpstr>
      <vt:lpstr>Prérequis</vt:lpstr>
      <vt:lpstr>Déploiement BD</vt:lpstr>
      <vt:lpstr>Déploiement des microservices</vt:lpstr>
      <vt:lpstr>Démarrage / Arrêt</vt:lpstr>
      <vt:lpstr>Sauvegarde / Restauration</vt:lpstr>
      <vt:lpstr>Mise à jour</vt:lpstr>
      <vt:lpstr>Supervision / Monitoring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PE DSF</dc:creator>
  <cp:lastModifiedBy>PE DSF</cp:lastModifiedBy>
  <cp:revision>13</cp:revision>
  <dcterms:created xsi:type="dcterms:W3CDTF">2020-05-17T07:15:24Z</dcterms:created>
  <dcterms:modified xsi:type="dcterms:W3CDTF">2020-05-18T06:07:51Z</dcterms:modified>
</cp:coreProperties>
</file>