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9236-D086-4CF4-B74F-6A86E4D4C96D}" v="428" dt="2021-05-08T07:06:03.409"/>
    <p1510:client id="{46EBD097-C95F-81CE-4D02-9D389D77D170}" v="485" dt="2021-05-08T06:45:57.692"/>
    <p1510:client id="{8301EA5B-022C-765A-5EAC-D775A10D2666}" v="89" dt="2021-05-08T06:34:16.109"/>
    <p1510:client id="{C2B3F2F9-5DDD-4BD1-BD89-0F3E1A14E572}" v="6" dt="2021-05-07T14:03:2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C2B3F2F9-5DDD-4BD1-BD89-0F3E1A14E572}"/>
    <pc:docChg chg="custSel addSld delSld modSld sldOrd">
      <pc:chgData name="Olivier Choquet" userId="53f816d3-8107-4a93-b043-614abb2d31bd" providerId="ADAL" clId="{C2B3F2F9-5DDD-4BD1-BD89-0F3E1A14E572}" dt="2021-05-08T07:15:25.988" v="24" actId="478"/>
      <pc:docMkLst>
        <pc:docMk/>
      </pc:docMkLst>
      <pc:sldChg chg="modSp new del">
        <pc:chgData name="Olivier Choquet" userId="53f816d3-8107-4a93-b043-614abb2d31bd" providerId="ADAL" clId="{C2B3F2F9-5DDD-4BD1-BD89-0F3E1A14E572}" dt="2021-05-07T14:01:29.863" v="6" actId="47"/>
        <pc:sldMkLst>
          <pc:docMk/>
          <pc:sldMk cId="2003265612" sldId="256"/>
        </pc:sldMkLst>
        <pc:spChg chg="mod">
          <ac:chgData name="Olivier Choquet" userId="53f816d3-8107-4a93-b043-614abb2d31bd" providerId="ADAL" clId="{C2B3F2F9-5DDD-4BD1-BD89-0F3E1A14E572}" dt="2021-05-07T14:01:21.472" v="1"/>
          <ac:spMkLst>
            <pc:docMk/>
            <pc:sldMk cId="2003265612" sldId="256"/>
            <ac:spMk id="2" creationId="{E5451674-1A4A-44FE-B873-7C9CC1C5E287}"/>
          </ac:spMkLst>
        </pc:spChg>
        <pc:spChg chg="mod">
          <ac:chgData name="Olivier Choquet" userId="53f816d3-8107-4a93-b043-614abb2d31bd" providerId="ADAL" clId="{C2B3F2F9-5DDD-4BD1-BD89-0F3E1A14E572}" dt="2021-05-07T14:01:21.472" v="1"/>
          <ac:spMkLst>
            <pc:docMk/>
            <pc:sldMk cId="2003265612" sldId="256"/>
            <ac:spMk id="3" creationId="{7D463813-7DA9-4C70-8C14-397259412767}"/>
          </ac:spMkLst>
        </pc:spChg>
      </pc:sldChg>
      <pc:sldChg chg="modSp new">
        <pc:chgData name="Olivier Choquet" userId="53f816d3-8107-4a93-b043-614abb2d31bd" providerId="ADAL" clId="{C2B3F2F9-5DDD-4BD1-BD89-0F3E1A14E572}" dt="2021-05-07T14:02:24.279" v="11"/>
        <pc:sldMkLst>
          <pc:docMk/>
          <pc:sldMk cId="3803221334" sldId="257"/>
        </pc:sldMkLst>
        <pc:spChg chg="mod">
          <ac:chgData name="Olivier Choquet" userId="53f816d3-8107-4a93-b043-614abb2d31bd" providerId="ADAL" clId="{C2B3F2F9-5DDD-4BD1-BD89-0F3E1A14E572}" dt="2021-05-07T14:02:12.379" v="10"/>
          <ac:spMkLst>
            <pc:docMk/>
            <pc:sldMk cId="3803221334" sldId="257"/>
            <ac:spMk id="2" creationId="{95D0DF87-9872-4113-B4D3-C4586DF3512F}"/>
          </ac:spMkLst>
        </pc:spChg>
        <pc:spChg chg="mod">
          <ac:chgData name="Olivier Choquet" userId="53f816d3-8107-4a93-b043-614abb2d31bd" providerId="ADAL" clId="{C2B3F2F9-5DDD-4BD1-BD89-0F3E1A14E572}" dt="2021-05-07T14:02:24.279" v="11"/>
          <ac:spMkLst>
            <pc:docMk/>
            <pc:sldMk cId="3803221334" sldId="257"/>
            <ac:spMk id="3" creationId="{D1E0BF4A-6D46-4C4B-944D-851B3F3F6387}"/>
          </ac:spMkLst>
        </pc:spChg>
      </pc:sldChg>
      <pc:sldChg chg="modSp add mod ord">
        <pc:chgData name="Olivier Choquet" userId="53f816d3-8107-4a93-b043-614abb2d31bd" providerId="ADAL" clId="{C2B3F2F9-5DDD-4BD1-BD89-0F3E1A14E572}" dt="2021-05-07T14:01:33.238" v="9" actId="20577"/>
        <pc:sldMkLst>
          <pc:docMk/>
          <pc:sldMk cId="852785588" sldId="258"/>
        </pc:sldMkLst>
        <pc:spChg chg="mod">
          <ac:chgData name="Olivier Choquet" userId="53f816d3-8107-4a93-b043-614abb2d31bd" providerId="ADAL" clId="{C2B3F2F9-5DDD-4BD1-BD89-0F3E1A14E572}" dt="2021-05-07T14:01:33.238" v="9" actId="20577"/>
          <ac:spMkLst>
            <pc:docMk/>
            <pc:sldMk cId="852785588" sldId="258"/>
            <ac:spMk id="3" creationId="{DDFE49A1-9A55-426B-856F-0CEF24F4D8AA}"/>
          </ac:spMkLst>
        </pc:spChg>
      </pc:sldChg>
      <pc:sldChg chg="addSp delSp modSp new mod modClrScheme chgLayout">
        <pc:chgData name="Olivier Choquet" userId="53f816d3-8107-4a93-b043-614abb2d31bd" providerId="ADAL" clId="{C2B3F2F9-5DDD-4BD1-BD89-0F3E1A14E572}" dt="2021-05-07T14:03:24.566" v="16" actId="26606"/>
        <pc:sldMkLst>
          <pc:docMk/>
          <pc:sldMk cId="2495486078" sldId="259"/>
        </pc:sldMkLst>
        <pc:spChg chg="mod">
          <ac:chgData name="Olivier Choquet" userId="53f816d3-8107-4a93-b043-614abb2d31bd" providerId="ADAL" clId="{C2B3F2F9-5DDD-4BD1-BD89-0F3E1A14E572}" dt="2021-05-07T14:03:24.566" v="16" actId="26606"/>
          <ac:spMkLst>
            <pc:docMk/>
            <pc:sldMk cId="2495486078" sldId="259"/>
            <ac:spMk id="2" creationId="{448224FA-74ED-4AD6-BA3D-7E9ABB26ECC8}"/>
          </ac:spMkLst>
        </pc:spChg>
        <pc:spChg chg="del">
          <ac:chgData name="Olivier Choquet" userId="53f816d3-8107-4a93-b043-614abb2d31bd" providerId="ADAL" clId="{C2B3F2F9-5DDD-4BD1-BD89-0F3E1A14E572}" dt="2021-05-07T14:03:20.665" v="14"/>
          <ac:spMkLst>
            <pc:docMk/>
            <pc:sldMk cId="2495486078" sldId="259"/>
            <ac:spMk id="3" creationId="{FE21E60E-92F2-4FCE-94E6-38BF1DE80EE8}"/>
          </ac:spMkLst>
        </pc:spChg>
        <pc:spChg chg="add mod">
          <ac:chgData name="Olivier Choquet" userId="53f816d3-8107-4a93-b043-614abb2d31bd" providerId="ADAL" clId="{C2B3F2F9-5DDD-4BD1-BD89-0F3E1A14E572}" dt="2021-05-07T14:03:24.566" v="16" actId="26606"/>
          <ac:spMkLst>
            <pc:docMk/>
            <pc:sldMk cId="2495486078" sldId="259"/>
            <ac:spMk id="9" creationId="{E5351441-1890-4971-9621-905BFD9B03CD}"/>
          </ac:spMkLst>
        </pc:spChg>
        <pc:picChg chg="add mod">
          <ac:chgData name="Olivier Choquet" userId="53f816d3-8107-4a93-b043-614abb2d31bd" providerId="ADAL" clId="{C2B3F2F9-5DDD-4BD1-BD89-0F3E1A14E572}" dt="2021-05-07T14:03:24.566" v="16" actId="26606"/>
          <ac:picMkLst>
            <pc:docMk/>
            <pc:sldMk cId="2495486078" sldId="259"/>
            <ac:picMk id="4" creationId="{725DC760-357E-4C12-91E6-B87ECB9FD0E9}"/>
          </ac:picMkLst>
        </pc:picChg>
      </pc:sldChg>
      <pc:sldChg chg="new">
        <pc:chgData name="Olivier Choquet" userId="53f816d3-8107-4a93-b043-614abb2d31bd" providerId="ADAL" clId="{C2B3F2F9-5DDD-4BD1-BD89-0F3E1A14E572}" dt="2021-05-07T14:03:27.953" v="17" actId="680"/>
        <pc:sldMkLst>
          <pc:docMk/>
          <pc:sldMk cId="3185803509" sldId="260"/>
        </pc:sldMkLst>
      </pc:sldChg>
      <pc:sldChg chg="delSp mod">
        <pc:chgData name="Olivier Choquet" userId="53f816d3-8107-4a93-b043-614abb2d31bd" providerId="ADAL" clId="{C2B3F2F9-5DDD-4BD1-BD89-0F3E1A14E572}" dt="2021-05-08T07:15:06.633" v="18" actId="478"/>
        <pc:sldMkLst>
          <pc:docMk/>
          <pc:sldMk cId="3117392752" sldId="263"/>
        </pc:sldMkLst>
        <pc:spChg chg="del">
          <ac:chgData name="Olivier Choquet" userId="53f816d3-8107-4a93-b043-614abb2d31bd" providerId="ADAL" clId="{C2B3F2F9-5DDD-4BD1-BD89-0F3E1A14E572}" dt="2021-05-08T07:15:06.633" v="18" actId="478"/>
          <ac:spMkLst>
            <pc:docMk/>
            <pc:sldMk cId="3117392752" sldId="263"/>
            <ac:spMk id="4" creationId="{6774D82E-353B-49D6-B478-84D1AF4A5A9A}"/>
          </ac:spMkLst>
        </pc:spChg>
      </pc:sldChg>
      <pc:sldChg chg="delSp mod">
        <pc:chgData name="Olivier Choquet" userId="53f816d3-8107-4a93-b043-614abb2d31bd" providerId="ADAL" clId="{C2B3F2F9-5DDD-4BD1-BD89-0F3E1A14E572}" dt="2021-05-08T07:15:09.632" v="19" actId="478"/>
        <pc:sldMkLst>
          <pc:docMk/>
          <pc:sldMk cId="3136717726" sldId="264"/>
        </pc:sldMkLst>
        <pc:spChg chg="del">
          <ac:chgData name="Olivier Choquet" userId="53f816d3-8107-4a93-b043-614abb2d31bd" providerId="ADAL" clId="{C2B3F2F9-5DDD-4BD1-BD89-0F3E1A14E572}" dt="2021-05-08T07:15:09.632" v="19" actId="478"/>
          <ac:spMkLst>
            <pc:docMk/>
            <pc:sldMk cId="3136717726" sldId="264"/>
            <ac:spMk id="4" creationId="{97B9066A-D433-4D1C-A96C-DEB189F3F7AC}"/>
          </ac:spMkLst>
        </pc:spChg>
      </pc:sldChg>
      <pc:sldChg chg="delSp mod">
        <pc:chgData name="Olivier Choquet" userId="53f816d3-8107-4a93-b043-614abb2d31bd" providerId="ADAL" clId="{C2B3F2F9-5DDD-4BD1-BD89-0F3E1A14E572}" dt="2021-05-08T07:15:12.256" v="20" actId="478"/>
        <pc:sldMkLst>
          <pc:docMk/>
          <pc:sldMk cId="4179376249" sldId="265"/>
        </pc:sldMkLst>
        <pc:spChg chg="del">
          <ac:chgData name="Olivier Choquet" userId="53f816d3-8107-4a93-b043-614abb2d31bd" providerId="ADAL" clId="{C2B3F2F9-5DDD-4BD1-BD89-0F3E1A14E572}" dt="2021-05-08T07:15:12.256" v="20" actId="478"/>
          <ac:spMkLst>
            <pc:docMk/>
            <pc:sldMk cId="4179376249" sldId="265"/>
            <ac:spMk id="4" creationId="{A6C8056E-31AE-4A9A-800D-BD12E8E6AFAC}"/>
          </ac:spMkLst>
        </pc:spChg>
      </pc:sldChg>
      <pc:sldChg chg="delSp mod">
        <pc:chgData name="Olivier Choquet" userId="53f816d3-8107-4a93-b043-614abb2d31bd" providerId="ADAL" clId="{C2B3F2F9-5DDD-4BD1-BD89-0F3E1A14E572}" dt="2021-05-08T07:15:17.740" v="21" actId="478"/>
        <pc:sldMkLst>
          <pc:docMk/>
          <pc:sldMk cId="4184409741" sldId="267"/>
        </pc:sldMkLst>
        <pc:spChg chg="del">
          <ac:chgData name="Olivier Choquet" userId="53f816d3-8107-4a93-b043-614abb2d31bd" providerId="ADAL" clId="{C2B3F2F9-5DDD-4BD1-BD89-0F3E1A14E572}" dt="2021-05-08T07:15:17.740" v="21" actId="478"/>
          <ac:spMkLst>
            <pc:docMk/>
            <pc:sldMk cId="4184409741" sldId="267"/>
            <ac:spMk id="4" creationId="{80624767-6771-4C1B-AF21-15B8F8C9618D}"/>
          </ac:spMkLst>
        </pc:spChg>
      </pc:sldChg>
      <pc:sldChg chg="delSp mod">
        <pc:chgData name="Olivier Choquet" userId="53f816d3-8107-4a93-b043-614abb2d31bd" providerId="ADAL" clId="{C2B3F2F9-5DDD-4BD1-BD89-0F3E1A14E572}" dt="2021-05-08T07:15:20.348" v="22" actId="478"/>
        <pc:sldMkLst>
          <pc:docMk/>
          <pc:sldMk cId="1623825895" sldId="268"/>
        </pc:sldMkLst>
        <pc:spChg chg="del">
          <ac:chgData name="Olivier Choquet" userId="53f816d3-8107-4a93-b043-614abb2d31bd" providerId="ADAL" clId="{C2B3F2F9-5DDD-4BD1-BD89-0F3E1A14E572}" dt="2021-05-08T07:15:20.348" v="22" actId="478"/>
          <ac:spMkLst>
            <pc:docMk/>
            <pc:sldMk cId="1623825895" sldId="268"/>
            <ac:spMk id="4" creationId="{D9B4F6E4-6870-45C0-A39D-631475618F6D}"/>
          </ac:spMkLst>
        </pc:spChg>
      </pc:sldChg>
      <pc:sldChg chg="delSp mod">
        <pc:chgData name="Olivier Choquet" userId="53f816d3-8107-4a93-b043-614abb2d31bd" providerId="ADAL" clId="{C2B3F2F9-5DDD-4BD1-BD89-0F3E1A14E572}" dt="2021-05-08T07:15:22.676" v="23" actId="478"/>
        <pc:sldMkLst>
          <pc:docMk/>
          <pc:sldMk cId="3628639962" sldId="269"/>
        </pc:sldMkLst>
        <pc:spChg chg="del">
          <ac:chgData name="Olivier Choquet" userId="53f816d3-8107-4a93-b043-614abb2d31bd" providerId="ADAL" clId="{C2B3F2F9-5DDD-4BD1-BD89-0F3E1A14E572}" dt="2021-05-08T07:15:22.676" v="23" actId="478"/>
          <ac:spMkLst>
            <pc:docMk/>
            <pc:sldMk cId="3628639962" sldId="269"/>
            <ac:spMk id="4" creationId="{0498B978-FAC8-4BD6-9828-FA76C18017C7}"/>
          </ac:spMkLst>
        </pc:spChg>
      </pc:sldChg>
      <pc:sldChg chg="delSp mod">
        <pc:chgData name="Olivier Choquet" userId="53f816d3-8107-4a93-b043-614abb2d31bd" providerId="ADAL" clId="{C2B3F2F9-5DDD-4BD1-BD89-0F3E1A14E572}" dt="2021-05-08T07:15:25.988" v="24" actId="478"/>
        <pc:sldMkLst>
          <pc:docMk/>
          <pc:sldMk cId="1249178452" sldId="270"/>
        </pc:sldMkLst>
        <pc:spChg chg="del">
          <ac:chgData name="Olivier Choquet" userId="53f816d3-8107-4a93-b043-614abb2d31bd" providerId="ADAL" clId="{C2B3F2F9-5DDD-4BD1-BD89-0F3E1A14E572}" dt="2021-05-08T07:15:25.988" v="24" actId="478"/>
          <ac:spMkLst>
            <pc:docMk/>
            <pc:sldMk cId="1249178452" sldId="270"/>
            <ac:spMk id="4" creationId="{32245942-13AD-4905-B8CE-5CCEE93DD74B}"/>
          </ac:spMkLst>
        </pc:spChg>
      </pc:sldChg>
    </pc:docChg>
  </pc:docChgLst>
  <pc:docChgLst>
    <pc:chgData name="Olivier Choquet" userId="S::olivier.choquet@vinci.be::53f816d3-8107-4a93-b043-614abb2d31bd" providerId="AD" clId="Web-{46EBD097-C95F-81CE-4D02-9D389D77D170}"/>
    <pc:docChg chg="addSld modSld sldOrd">
      <pc:chgData name="Olivier Choquet" userId="S::olivier.choquet@vinci.be::53f816d3-8107-4a93-b043-614abb2d31bd" providerId="AD" clId="Web-{46EBD097-C95F-81CE-4D02-9D389D77D170}" dt="2021-05-08T06:45:57.692" v="239" actId="20577"/>
      <pc:docMkLst>
        <pc:docMk/>
      </pc:docMkLst>
      <pc:sldChg chg="addSp delSp modSp ord">
        <pc:chgData name="Olivier Choquet" userId="S::olivier.choquet@vinci.be::53f816d3-8107-4a93-b043-614abb2d31bd" providerId="AD" clId="Web-{46EBD097-C95F-81CE-4D02-9D389D77D170}" dt="2021-05-08T06:40:40.622" v="144" actId="20577"/>
        <pc:sldMkLst>
          <pc:docMk/>
          <pc:sldMk cId="440773068" sldId="262"/>
        </pc:sldMkLst>
        <pc:spChg chg="mod">
          <ac:chgData name="Olivier Choquet" userId="S::olivier.choquet@vinci.be::53f816d3-8107-4a93-b043-614abb2d31bd" providerId="AD" clId="Web-{46EBD097-C95F-81CE-4D02-9D389D77D170}" dt="2021-05-08T06:39:01.260" v="71" actId="20577"/>
          <ac:spMkLst>
            <pc:docMk/>
            <pc:sldMk cId="440773068" sldId="262"/>
            <ac:spMk id="2" creationId="{1C3A9F54-BB4C-4CAF-BF6A-8BE08EA14A1B}"/>
          </ac:spMkLst>
        </pc:spChg>
        <pc:spChg chg="mod">
          <ac:chgData name="Olivier Choquet" userId="S::olivier.choquet@vinci.be::53f816d3-8107-4a93-b043-614abb2d31bd" providerId="AD" clId="Web-{46EBD097-C95F-81CE-4D02-9D389D77D170}" dt="2021-05-08T06:40:40.622" v="144" actId="20577"/>
          <ac:spMkLst>
            <pc:docMk/>
            <pc:sldMk cId="440773068" sldId="262"/>
            <ac:spMk id="3" creationId="{0C64FA5A-B382-4E22-8212-F4E6BE76AAF5}"/>
          </ac:spMkLst>
        </pc:spChg>
        <pc:spChg chg="del">
          <ac:chgData name="Olivier Choquet" userId="S::olivier.choquet@vinci.be::53f816d3-8107-4a93-b043-614abb2d31bd" providerId="AD" clId="Web-{46EBD097-C95F-81CE-4D02-9D389D77D170}" dt="2021-05-08T06:37:58.102" v="45"/>
          <ac:spMkLst>
            <pc:docMk/>
            <pc:sldMk cId="440773068" sldId="262"/>
            <ac:spMk id="4" creationId="{016E2BE2-CE1A-41E4-8D79-2ACDEA15C860}"/>
          </ac:spMkLst>
        </pc:spChg>
        <pc:spChg chg="add del mod">
          <ac:chgData name="Olivier Choquet" userId="S::olivier.choquet@vinci.be::53f816d3-8107-4a93-b043-614abb2d31bd" providerId="AD" clId="Web-{46EBD097-C95F-81CE-4D02-9D389D77D170}" dt="2021-05-08T06:37:44.055" v="44"/>
          <ac:spMkLst>
            <pc:docMk/>
            <pc:sldMk cId="440773068" sldId="262"/>
            <ac:spMk id="5" creationId="{DE6145F7-6B35-42E5-9C14-B88D2C25F17E}"/>
          </ac:spMkLst>
        </pc:spChg>
        <pc:picChg chg="add mod ord">
          <ac:chgData name="Olivier Choquet" userId="S::olivier.choquet@vinci.be::53f816d3-8107-4a93-b043-614abb2d31bd" providerId="AD" clId="Web-{46EBD097-C95F-81CE-4D02-9D389D77D170}" dt="2021-05-08T06:38:31.212" v="54" actId="1076"/>
          <ac:picMkLst>
            <pc:docMk/>
            <pc:sldMk cId="440773068" sldId="262"/>
            <ac:picMk id="6" creationId="{561132B3-8715-41D6-BA71-26FBC1939D6A}"/>
          </ac:picMkLst>
        </pc:picChg>
      </pc:sldChg>
      <pc:sldChg chg="modSp new">
        <pc:chgData name="Olivier Choquet" userId="S::olivier.choquet@vinci.be::53f816d3-8107-4a93-b043-614abb2d31bd" providerId="AD" clId="Web-{46EBD097-C95F-81CE-4D02-9D389D77D170}" dt="2021-05-08T06:45:57.692" v="239" actId="20577"/>
        <pc:sldMkLst>
          <pc:docMk/>
          <pc:sldMk cId="3117392752" sldId="263"/>
        </pc:sldMkLst>
        <pc:spChg chg="mod">
          <ac:chgData name="Olivier Choquet" userId="S::olivier.choquet@vinci.be::53f816d3-8107-4a93-b043-614abb2d31bd" providerId="AD" clId="Web-{46EBD097-C95F-81CE-4D02-9D389D77D170}" dt="2021-05-08T06:41:06.388" v="150" actId="20577"/>
          <ac:spMkLst>
            <pc:docMk/>
            <pc:sldMk cId="3117392752" sldId="263"/>
            <ac:spMk id="2" creationId="{41CF71C3-15B7-4E58-B599-71E37FE28264}"/>
          </ac:spMkLst>
        </pc:spChg>
        <pc:spChg chg="mod">
          <ac:chgData name="Olivier Choquet" userId="S::olivier.choquet@vinci.be::53f816d3-8107-4a93-b043-614abb2d31bd" providerId="AD" clId="Web-{46EBD097-C95F-81CE-4D02-9D389D77D170}" dt="2021-05-08T06:45:57.692" v="239" actId="20577"/>
          <ac:spMkLst>
            <pc:docMk/>
            <pc:sldMk cId="3117392752" sldId="263"/>
            <ac:spMk id="3" creationId="{8C3FD724-C104-49D7-A242-50EC797CCB61}"/>
          </ac:spMkLst>
        </pc:spChg>
      </pc:sldChg>
    </pc:docChg>
  </pc:docChgLst>
  <pc:docChgLst>
    <pc:chgData name="Olivier Choquet" userId="S::olivier.choquet@vinci.be::53f816d3-8107-4a93-b043-614abb2d31bd" providerId="AD" clId="Web-{34C89236-D086-4CF4-B74F-6A86E4D4C96D}"/>
    <pc:docChg chg="addSld modSld sldOrd">
      <pc:chgData name="Olivier Choquet" userId="S::olivier.choquet@vinci.be::53f816d3-8107-4a93-b043-614abb2d31bd" providerId="AD" clId="Web-{34C89236-D086-4CF4-B74F-6A86E4D4C96D}" dt="2021-05-08T07:06:03.409" v="255" actId="20577"/>
      <pc:docMkLst>
        <pc:docMk/>
      </pc:docMkLst>
      <pc:sldChg chg="modSp">
        <pc:chgData name="Olivier Choquet" userId="S::olivier.choquet@vinci.be::53f816d3-8107-4a93-b043-614abb2d31bd" providerId="AD" clId="Web-{34C89236-D086-4CF4-B74F-6A86E4D4C96D}" dt="2021-05-08T06:54:03.921" v="40" actId="20577"/>
        <pc:sldMkLst>
          <pc:docMk/>
          <pc:sldMk cId="3117392752" sldId="263"/>
        </pc:sldMkLst>
        <pc:spChg chg="mod">
          <ac:chgData name="Olivier Choquet" userId="S::olivier.choquet@vinci.be::53f816d3-8107-4a93-b043-614abb2d31bd" providerId="AD" clId="Web-{34C89236-D086-4CF4-B74F-6A86E4D4C96D}" dt="2021-05-08T06:54:03.921" v="40" actId="20577"/>
          <ac:spMkLst>
            <pc:docMk/>
            <pc:sldMk cId="3117392752" sldId="263"/>
            <ac:spMk id="3" creationId="{8C3FD724-C104-49D7-A242-50EC797CCB61}"/>
          </ac:spMkLst>
        </pc:spChg>
      </pc:sldChg>
      <pc:sldChg chg="modSp new">
        <pc:chgData name="Olivier Choquet" userId="S::olivier.choquet@vinci.be::53f816d3-8107-4a93-b043-614abb2d31bd" providerId="AD" clId="Web-{34C89236-D086-4CF4-B74F-6A86E4D4C96D}" dt="2021-05-08T06:54:58.303" v="52" actId="20577"/>
        <pc:sldMkLst>
          <pc:docMk/>
          <pc:sldMk cId="3136717726" sldId="264"/>
        </pc:sldMkLst>
        <pc:spChg chg="mod">
          <ac:chgData name="Olivier Choquet" userId="S::olivier.choquet@vinci.be::53f816d3-8107-4a93-b043-614abb2d31bd" providerId="AD" clId="Web-{34C89236-D086-4CF4-B74F-6A86E4D4C96D}" dt="2021-05-08T06:54:20.203" v="46" actId="20577"/>
          <ac:spMkLst>
            <pc:docMk/>
            <pc:sldMk cId="3136717726" sldId="264"/>
            <ac:spMk id="2" creationId="{F35E2A2C-BCD1-42FE-AE67-A110CBB08C46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6:54:58.303" v="52" actId="20577"/>
          <ac:spMkLst>
            <pc:docMk/>
            <pc:sldMk cId="3136717726" sldId="264"/>
            <ac:spMk id="3" creationId="{5ABDE291-9A70-4762-9C88-EBE6E26E35B1}"/>
          </ac:spMkLst>
        </pc:spChg>
      </pc:sldChg>
      <pc:sldChg chg="modSp new">
        <pc:chgData name="Olivier Choquet" userId="S::olivier.choquet@vinci.be::53f816d3-8107-4a93-b043-614abb2d31bd" providerId="AD" clId="Web-{34C89236-D086-4CF4-B74F-6A86E4D4C96D}" dt="2021-05-08T06:56:19.028" v="69" actId="20577"/>
        <pc:sldMkLst>
          <pc:docMk/>
          <pc:sldMk cId="4179376249" sldId="265"/>
        </pc:sldMkLst>
        <pc:spChg chg="mod">
          <ac:chgData name="Olivier Choquet" userId="S::olivier.choquet@vinci.be::53f816d3-8107-4a93-b043-614abb2d31bd" providerId="AD" clId="Web-{34C89236-D086-4CF4-B74F-6A86E4D4C96D}" dt="2021-05-08T06:55:17.256" v="58" actId="20577"/>
          <ac:spMkLst>
            <pc:docMk/>
            <pc:sldMk cId="4179376249" sldId="265"/>
            <ac:spMk id="2" creationId="{3A3D7A20-448A-4F85-AED2-E300E77A2591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6:56:19.028" v="69" actId="20577"/>
          <ac:spMkLst>
            <pc:docMk/>
            <pc:sldMk cId="4179376249" sldId="265"/>
            <ac:spMk id="3" creationId="{9B2E6AB2-75BF-40F0-88D8-48E88E4CAC5A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6:55:36.132" v="60" actId="20577"/>
          <ac:spMkLst>
            <pc:docMk/>
            <pc:sldMk cId="4179376249" sldId="265"/>
            <ac:spMk id="4" creationId="{A6C8056E-31AE-4A9A-800D-BD12E8E6AFAC}"/>
          </ac:spMkLst>
        </pc:spChg>
      </pc:sldChg>
      <pc:sldChg chg="delSp modSp new">
        <pc:chgData name="Olivier Choquet" userId="S::olivier.choquet@vinci.be::53f816d3-8107-4a93-b043-614abb2d31bd" providerId="AD" clId="Web-{34C89236-D086-4CF4-B74F-6A86E4D4C96D}" dt="2021-05-08T06:59:47.430" v="157" actId="14100"/>
        <pc:sldMkLst>
          <pc:docMk/>
          <pc:sldMk cId="1054246342" sldId="266"/>
        </pc:sldMkLst>
        <pc:spChg chg="mod">
          <ac:chgData name="Olivier Choquet" userId="S::olivier.choquet@vinci.be::53f816d3-8107-4a93-b043-614abb2d31bd" providerId="AD" clId="Web-{34C89236-D086-4CF4-B74F-6A86E4D4C96D}" dt="2021-05-08T06:56:39.482" v="76" actId="20577"/>
          <ac:spMkLst>
            <pc:docMk/>
            <pc:sldMk cId="1054246342" sldId="266"/>
            <ac:spMk id="2" creationId="{785371B1-9459-4AD3-B091-7266A9A52AB1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6:59:47.430" v="157" actId="14100"/>
          <ac:spMkLst>
            <pc:docMk/>
            <pc:sldMk cId="1054246342" sldId="266"/>
            <ac:spMk id="3" creationId="{2E250C2D-9F20-43E4-A148-A07F76E4501F}"/>
          </ac:spMkLst>
        </pc:spChg>
        <pc:spChg chg="del mod">
          <ac:chgData name="Olivier Choquet" userId="S::olivier.choquet@vinci.be::53f816d3-8107-4a93-b043-614abb2d31bd" providerId="AD" clId="Web-{34C89236-D086-4CF4-B74F-6A86E4D4C96D}" dt="2021-05-08T06:57:13.420" v="83"/>
          <ac:spMkLst>
            <pc:docMk/>
            <pc:sldMk cId="1054246342" sldId="266"/>
            <ac:spMk id="4" creationId="{93DC54DB-BBAF-4FBE-A734-9CEEF7108AA0}"/>
          </ac:spMkLst>
        </pc:spChg>
      </pc:sldChg>
      <pc:sldChg chg="modSp new ord">
        <pc:chgData name="Olivier Choquet" userId="S::olivier.choquet@vinci.be::53f816d3-8107-4a93-b043-614abb2d31bd" providerId="AD" clId="Web-{34C89236-D086-4CF4-B74F-6A86E4D4C96D}" dt="2021-05-08T07:01:31.933" v="180" actId="20577"/>
        <pc:sldMkLst>
          <pc:docMk/>
          <pc:sldMk cId="4184409741" sldId="267"/>
        </pc:sldMkLst>
        <pc:spChg chg="mod">
          <ac:chgData name="Olivier Choquet" userId="S::olivier.choquet@vinci.be::53f816d3-8107-4a93-b043-614abb2d31bd" providerId="AD" clId="Web-{34C89236-D086-4CF4-B74F-6A86E4D4C96D}" dt="2021-05-08T07:00:41.338" v="167" actId="20577"/>
          <ac:spMkLst>
            <pc:docMk/>
            <pc:sldMk cId="4184409741" sldId="267"/>
            <ac:spMk id="2" creationId="{7CCDDE57-3E2C-4DB8-B0F8-E10903A1AAD9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1:31.933" v="180" actId="20577"/>
          <ac:spMkLst>
            <pc:docMk/>
            <pc:sldMk cId="4184409741" sldId="267"/>
            <ac:spMk id="3" creationId="{AA5E8912-BF67-4178-A234-C55D99572E41}"/>
          </ac:spMkLst>
        </pc:spChg>
      </pc:sldChg>
      <pc:sldChg chg="modSp new ord">
        <pc:chgData name="Olivier Choquet" userId="S::olivier.choquet@vinci.be::53f816d3-8107-4a93-b043-614abb2d31bd" providerId="AD" clId="Web-{34C89236-D086-4CF4-B74F-6A86E4D4C96D}" dt="2021-05-08T07:02:49.076" v="194" actId="20577"/>
        <pc:sldMkLst>
          <pc:docMk/>
          <pc:sldMk cId="1623825895" sldId="268"/>
        </pc:sldMkLst>
        <pc:spChg chg="mod">
          <ac:chgData name="Olivier Choquet" userId="S::olivier.choquet@vinci.be::53f816d3-8107-4a93-b043-614abb2d31bd" providerId="AD" clId="Web-{34C89236-D086-4CF4-B74F-6A86E4D4C96D}" dt="2021-05-08T07:01:43.184" v="187" actId="20577"/>
          <ac:spMkLst>
            <pc:docMk/>
            <pc:sldMk cId="1623825895" sldId="268"/>
            <ac:spMk id="2" creationId="{FD9D1B45-C28E-4D07-8B4E-B44818EA6B1C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2:49.076" v="194" actId="20577"/>
          <ac:spMkLst>
            <pc:docMk/>
            <pc:sldMk cId="1623825895" sldId="268"/>
            <ac:spMk id="3" creationId="{6C868A24-B7F1-473F-A65C-499E357D3B06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2:00.090" v="193" actId="20577"/>
          <ac:spMkLst>
            <pc:docMk/>
            <pc:sldMk cId="1623825895" sldId="268"/>
            <ac:spMk id="4" creationId="{D9B4F6E4-6870-45C0-A39D-631475618F6D}"/>
          </ac:spMkLst>
        </pc:spChg>
      </pc:sldChg>
      <pc:sldChg chg="modSp new ord">
        <pc:chgData name="Olivier Choquet" userId="S::olivier.choquet@vinci.be::53f816d3-8107-4a93-b043-614abb2d31bd" providerId="AD" clId="Web-{34C89236-D086-4CF4-B74F-6A86E4D4C96D}" dt="2021-05-08T07:04:02.625" v="219" actId="20577"/>
        <pc:sldMkLst>
          <pc:docMk/>
          <pc:sldMk cId="3628639962" sldId="269"/>
        </pc:sldMkLst>
        <pc:spChg chg="mod">
          <ac:chgData name="Olivier Choquet" userId="S::olivier.choquet@vinci.be::53f816d3-8107-4a93-b043-614abb2d31bd" providerId="AD" clId="Web-{34C89236-D086-4CF4-B74F-6A86E4D4C96D}" dt="2021-05-08T07:03:04.451" v="203" actId="20577"/>
          <ac:spMkLst>
            <pc:docMk/>
            <pc:sldMk cId="3628639962" sldId="269"/>
            <ac:spMk id="2" creationId="{F17C934F-7A8E-43BE-B9E8-8FEF678C9265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4:02.625" v="219" actId="20577"/>
          <ac:spMkLst>
            <pc:docMk/>
            <pc:sldMk cId="3628639962" sldId="269"/>
            <ac:spMk id="3" creationId="{146D4CCB-0735-4552-AFA4-A6F6AF1BCCB2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3:33.608" v="212" actId="20577"/>
          <ac:spMkLst>
            <pc:docMk/>
            <pc:sldMk cId="3628639962" sldId="269"/>
            <ac:spMk id="4" creationId="{0498B978-FAC8-4BD6-9828-FA76C18017C7}"/>
          </ac:spMkLst>
        </pc:spChg>
      </pc:sldChg>
      <pc:sldChg chg="modSp new">
        <pc:chgData name="Olivier Choquet" userId="S::olivier.choquet@vinci.be::53f816d3-8107-4a93-b043-614abb2d31bd" providerId="AD" clId="Web-{34C89236-D086-4CF4-B74F-6A86E4D4C96D}" dt="2021-05-08T07:06:03.409" v="255" actId="20577"/>
        <pc:sldMkLst>
          <pc:docMk/>
          <pc:sldMk cId="1249178452" sldId="270"/>
        </pc:sldMkLst>
        <pc:spChg chg="mod">
          <ac:chgData name="Olivier Choquet" userId="S::olivier.choquet@vinci.be::53f816d3-8107-4a93-b043-614abb2d31bd" providerId="AD" clId="Web-{34C89236-D086-4CF4-B74F-6A86E4D4C96D}" dt="2021-05-08T07:04:53.095" v="230" actId="20577"/>
          <ac:spMkLst>
            <pc:docMk/>
            <pc:sldMk cId="1249178452" sldId="270"/>
            <ac:spMk id="2" creationId="{896669A2-E422-4B9A-A453-D2B623BDBA35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6:03.409" v="255" actId="20577"/>
          <ac:spMkLst>
            <pc:docMk/>
            <pc:sldMk cId="1249178452" sldId="270"/>
            <ac:spMk id="3" creationId="{CFFF88AC-EBE8-48CE-9DF4-651F16456AC0}"/>
          </ac:spMkLst>
        </pc:spChg>
        <pc:spChg chg="mod">
          <ac:chgData name="Olivier Choquet" userId="S::olivier.choquet@vinci.be::53f816d3-8107-4a93-b043-614abb2d31bd" providerId="AD" clId="Web-{34C89236-D086-4CF4-B74F-6A86E4D4C96D}" dt="2021-05-08T07:05:59.050" v="253" actId="20577"/>
          <ac:spMkLst>
            <pc:docMk/>
            <pc:sldMk cId="1249178452" sldId="270"/>
            <ac:spMk id="4" creationId="{32245942-13AD-4905-B8CE-5CCEE93DD74B}"/>
          </ac:spMkLst>
        </pc:spChg>
      </pc:sldChg>
    </pc:docChg>
  </pc:docChgLst>
  <pc:docChgLst>
    <pc:chgData name="Olivier Choquet" userId="S::olivier.choquet@vinci.be::53f816d3-8107-4a93-b043-614abb2d31bd" providerId="AD" clId="Web-{8301EA5B-022C-765A-5EAC-D775A10D2666}"/>
    <pc:docChg chg="addSld modSld sldOrd">
      <pc:chgData name="Olivier Choquet" userId="S::olivier.choquet@vinci.be::53f816d3-8107-4a93-b043-614abb2d31bd" providerId="AD" clId="Web-{8301EA5B-022C-765A-5EAC-D775A10D2666}" dt="2021-05-08T06:34:16.109" v="51"/>
      <pc:docMkLst>
        <pc:docMk/>
      </pc:docMkLst>
      <pc:sldChg chg="delSp modSp">
        <pc:chgData name="Olivier Choquet" userId="S::olivier.choquet@vinci.be::53f816d3-8107-4a93-b043-614abb2d31bd" providerId="AD" clId="Web-{8301EA5B-022C-765A-5EAC-D775A10D2666}" dt="2021-05-08T06:28:57.285" v="3" actId="14100"/>
        <pc:sldMkLst>
          <pc:docMk/>
          <pc:sldMk cId="2495486078" sldId="259"/>
        </pc:sldMkLst>
        <pc:spChg chg="del">
          <ac:chgData name="Olivier Choquet" userId="S::olivier.choquet@vinci.be::53f816d3-8107-4a93-b043-614abb2d31bd" providerId="AD" clId="Web-{8301EA5B-022C-765A-5EAC-D775A10D2666}" dt="2021-05-08T06:28:46.456" v="0"/>
          <ac:spMkLst>
            <pc:docMk/>
            <pc:sldMk cId="2495486078" sldId="259"/>
            <ac:spMk id="9" creationId="{E5351441-1890-4971-9621-905BFD9B03CD}"/>
          </ac:spMkLst>
        </pc:spChg>
        <pc:picChg chg="mod">
          <ac:chgData name="Olivier Choquet" userId="S::olivier.choquet@vinci.be::53f816d3-8107-4a93-b043-614abb2d31bd" providerId="AD" clId="Web-{8301EA5B-022C-765A-5EAC-D775A10D2666}" dt="2021-05-08T06:28:57.285" v="3" actId="14100"/>
          <ac:picMkLst>
            <pc:docMk/>
            <pc:sldMk cId="2495486078" sldId="259"/>
            <ac:picMk id="4" creationId="{725DC760-357E-4C12-91E6-B87ECB9FD0E9}"/>
          </ac:picMkLst>
        </pc:picChg>
      </pc:sldChg>
      <pc:sldChg chg="delSp modSp">
        <pc:chgData name="Olivier Choquet" userId="S::olivier.choquet@vinci.be::53f816d3-8107-4a93-b043-614abb2d31bd" providerId="AD" clId="Web-{8301EA5B-022C-765A-5EAC-D775A10D2666}" dt="2021-05-08T06:31:41.205" v="38" actId="14100"/>
        <pc:sldMkLst>
          <pc:docMk/>
          <pc:sldMk cId="3185803509" sldId="260"/>
        </pc:sldMkLst>
        <pc:spChg chg="mod">
          <ac:chgData name="Olivier Choquet" userId="S::olivier.choquet@vinci.be::53f816d3-8107-4a93-b043-614abb2d31bd" providerId="AD" clId="Web-{8301EA5B-022C-765A-5EAC-D775A10D2666}" dt="2021-05-08T06:29:47.334" v="13" actId="20577"/>
          <ac:spMkLst>
            <pc:docMk/>
            <pc:sldMk cId="3185803509" sldId="260"/>
            <ac:spMk id="2" creationId="{112D3660-BB43-4D5D-A68A-0224CA6FF17E}"/>
          </ac:spMkLst>
        </pc:spChg>
        <pc:spChg chg="mod">
          <ac:chgData name="Olivier Choquet" userId="S::olivier.choquet@vinci.be::53f816d3-8107-4a93-b043-614abb2d31bd" providerId="AD" clId="Web-{8301EA5B-022C-765A-5EAC-D775A10D2666}" dt="2021-05-08T06:31:41.205" v="38" actId="14100"/>
          <ac:spMkLst>
            <pc:docMk/>
            <pc:sldMk cId="3185803509" sldId="260"/>
            <ac:spMk id="3" creationId="{6F79BAAE-D43F-4C63-9251-FC6792FE61B7}"/>
          </ac:spMkLst>
        </pc:spChg>
        <pc:spChg chg="del">
          <ac:chgData name="Olivier Choquet" userId="S::olivier.choquet@vinci.be::53f816d3-8107-4a93-b043-614abb2d31bd" providerId="AD" clId="Web-{8301EA5B-022C-765A-5EAC-D775A10D2666}" dt="2021-05-08T06:31:31.887" v="37"/>
          <ac:spMkLst>
            <pc:docMk/>
            <pc:sldMk cId="3185803509" sldId="260"/>
            <ac:spMk id="4" creationId="{2D5FE8D2-B728-448F-81E2-E8A8BF37AE9A}"/>
          </ac:spMkLst>
        </pc:spChg>
      </pc:sldChg>
      <pc:sldChg chg="addSp delSp modSp new">
        <pc:chgData name="Olivier Choquet" userId="S::olivier.choquet@vinci.be::53f816d3-8107-4a93-b043-614abb2d31bd" providerId="AD" clId="Web-{8301EA5B-022C-765A-5EAC-D775A10D2666}" dt="2021-05-08T06:33:18.044" v="49" actId="1076"/>
        <pc:sldMkLst>
          <pc:docMk/>
          <pc:sldMk cId="3678961575" sldId="261"/>
        </pc:sldMkLst>
        <pc:spChg chg="mod">
          <ac:chgData name="Olivier Choquet" userId="S::olivier.choquet@vinci.be::53f816d3-8107-4a93-b043-614abb2d31bd" providerId="AD" clId="Web-{8301EA5B-022C-765A-5EAC-D775A10D2666}" dt="2021-05-08T06:32:47.417" v="41" actId="20577"/>
          <ac:spMkLst>
            <pc:docMk/>
            <pc:sldMk cId="3678961575" sldId="261"/>
            <ac:spMk id="2" creationId="{E2068B1D-4851-47D0-8483-F7AAA90A4B9D}"/>
          </ac:spMkLst>
        </pc:spChg>
        <pc:spChg chg="del">
          <ac:chgData name="Olivier Choquet" userId="S::olivier.choquet@vinci.be::53f816d3-8107-4a93-b043-614abb2d31bd" providerId="AD" clId="Web-{8301EA5B-022C-765A-5EAC-D775A10D2666}" dt="2021-05-08T06:32:54.511" v="43"/>
          <ac:spMkLst>
            <pc:docMk/>
            <pc:sldMk cId="3678961575" sldId="261"/>
            <ac:spMk id="3" creationId="{42BBF532-F47C-4E4D-A9D7-8B7013FD1169}"/>
          </ac:spMkLst>
        </pc:spChg>
        <pc:spChg chg="del">
          <ac:chgData name="Olivier Choquet" userId="S::olivier.choquet@vinci.be::53f816d3-8107-4a93-b043-614abb2d31bd" providerId="AD" clId="Web-{8301EA5B-022C-765A-5EAC-D775A10D2666}" dt="2021-05-08T06:32:52.652" v="42"/>
          <ac:spMkLst>
            <pc:docMk/>
            <pc:sldMk cId="3678961575" sldId="261"/>
            <ac:spMk id="4" creationId="{250DBEA8-3ADF-411D-958F-21E75B36AA4A}"/>
          </ac:spMkLst>
        </pc:spChg>
        <pc:spChg chg="add del mod">
          <ac:chgData name="Olivier Choquet" userId="S::olivier.choquet@vinci.be::53f816d3-8107-4a93-b043-614abb2d31bd" providerId="AD" clId="Web-{8301EA5B-022C-765A-5EAC-D775A10D2666}" dt="2021-05-08T06:32:58.793" v="47"/>
          <ac:spMkLst>
            <pc:docMk/>
            <pc:sldMk cId="3678961575" sldId="261"/>
            <ac:spMk id="5" creationId="{DCE26A6B-4C43-4EB4-8F2D-5FA380E44E77}"/>
          </ac:spMkLst>
        </pc:spChg>
        <pc:spChg chg="add mod">
          <ac:chgData name="Olivier Choquet" userId="S::olivier.choquet@vinci.be::53f816d3-8107-4a93-b043-614abb2d31bd" providerId="AD" clId="Web-{8301EA5B-022C-765A-5EAC-D775A10D2666}" dt="2021-05-08T06:33:18.044" v="49" actId="1076"/>
          <ac:spMkLst>
            <pc:docMk/>
            <pc:sldMk cId="3678961575" sldId="261"/>
            <ac:spMk id="6" creationId="{9FBFA2B0-FD23-4DA0-967A-7032C37FC0CC}"/>
          </ac:spMkLst>
        </pc:spChg>
      </pc:sldChg>
      <pc:sldChg chg="new ord">
        <pc:chgData name="Olivier Choquet" userId="S::olivier.choquet@vinci.be::53f816d3-8107-4a93-b043-614abb2d31bd" providerId="AD" clId="Web-{8301EA5B-022C-765A-5EAC-D775A10D2666}" dt="2021-05-08T06:34:16.109" v="51"/>
        <pc:sldMkLst>
          <pc:docMk/>
          <pc:sldMk cId="44077306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1A52-67F3-4AA1-8033-786BBD875665}" type="datetimeFigureOut">
              <a:rPr lang="fr-BE" smtClean="0"/>
              <a:t>08-05-21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31EA-5594-4F39-AE28-7CA7029659C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56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visualstudio/test/use-ui-automation-to-test-your-code?view=vs-201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63FD-25C6-4688-9A07-AD7B1748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E49A1-9A55-426B-856F-0CEF24F4D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Semaine 10 </a:t>
            </a:r>
          </a:p>
          <a:p>
            <a:r>
              <a:rPr lang="fr-FR"/>
              <a:t>WPF - MVVM - LINQ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78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371B1-9459-4AD3-B091-7266A9A5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50C2D-9F20-43E4-A148-A07F76E4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70" y="1290336"/>
            <a:ext cx="7467599" cy="5277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class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DelegateCommand</a:t>
            </a:r>
            <a:r>
              <a:rPr lang="fr-BE" sz="2000" dirty="0">
                <a:ea typeface="+mn-lt"/>
                <a:cs typeface="+mn-lt"/>
              </a:rPr>
              <a:t> :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ICommand</a:t>
            </a:r>
            <a:endParaRPr lang="en-US" sz="2000" dirty="0" err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 {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private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>
                <a:solidFill>
                  <a:srgbClr val="2B91AF"/>
                </a:solidFill>
                <a:ea typeface="+mn-lt"/>
                <a:cs typeface="+mn-lt"/>
              </a:rPr>
              <a:t>Action</a:t>
            </a:r>
            <a:r>
              <a:rPr lang="fr-BE" sz="2000" dirty="0">
                <a:ea typeface="+mn-lt"/>
                <a:cs typeface="+mn-lt"/>
              </a:rPr>
              <a:t> _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;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event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2B91AF"/>
                </a:solidFill>
                <a:ea typeface="+mn-lt"/>
                <a:cs typeface="+mn-lt"/>
              </a:rPr>
              <a:t>EventHandler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CanExecuteChanged</a:t>
            </a:r>
            <a:r>
              <a:rPr lang="fr-BE" sz="2000" dirty="0">
                <a:ea typeface="+mn-lt"/>
                <a:cs typeface="+mn-lt"/>
              </a:rPr>
              <a:t>;</a:t>
            </a:r>
            <a:endParaRPr lang="fr-B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DelegateCommand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>
                <a:solidFill>
                  <a:srgbClr val="2B91AF"/>
                </a:solidFill>
                <a:ea typeface="+mn-lt"/>
                <a:cs typeface="+mn-lt"/>
              </a:rPr>
              <a:t>Action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) {           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        _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 = </a:t>
            </a:r>
            <a:r>
              <a:rPr lang="fr-BE" sz="2000" dirty="0" err="1">
                <a:ea typeface="+mn-lt"/>
                <a:cs typeface="+mn-lt"/>
              </a:rPr>
              <a:t>executeMethod</a:t>
            </a:r>
            <a:r>
              <a:rPr lang="fr-BE" sz="2000" dirty="0">
                <a:ea typeface="+mn-lt"/>
                <a:cs typeface="+mn-lt"/>
              </a:rPr>
              <a:t>; 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bool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CanExecute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object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parameter</a:t>
            </a:r>
            <a:r>
              <a:rPr lang="fr-BE" sz="2000" dirty="0">
                <a:ea typeface="+mn-lt"/>
                <a:cs typeface="+mn-lt"/>
              </a:rPr>
              <a:t>)  {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return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true</a:t>
            </a:r>
            <a:r>
              <a:rPr lang="fr-BE" sz="2000" dirty="0">
                <a:solidFill>
                  <a:srgbClr val="000000"/>
                </a:solidFill>
                <a:ea typeface="+mn-lt"/>
                <a:cs typeface="+mn-lt"/>
              </a:rPr>
              <a:t>;}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 </a:t>
            </a:r>
            <a:r>
              <a:rPr lang="fr-BE" sz="2000" dirty="0">
                <a:solidFill>
                  <a:srgbClr val="0000FF"/>
                </a:solidFill>
                <a:ea typeface="+mn-lt"/>
                <a:cs typeface="+mn-lt"/>
              </a:rPr>
              <a:t>public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void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Execute</a:t>
            </a:r>
            <a:r>
              <a:rPr lang="fr-BE" sz="2000" dirty="0">
                <a:ea typeface="+mn-lt"/>
                <a:cs typeface="+mn-lt"/>
              </a:rPr>
              <a:t>(</a:t>
            </a:r>
            <a:r>
              <a:rPr lang="fr-BE" sz="2000" dirty="0" err="1">
                <a:solidFill>
                  <a:srgbClr val="0000FF"/>
                </a:solidFill>
                <a:ea typeface="+mn-lt"/>
                <a:cs typeface="+mn-lt"/>
              </a:rPr>
              <a:t>object</a:t>
            </a:r>
            <a:r>
              <a:rPr lang="fr-BE" sz="2000" dirty="0">
                <a:ea typeface="+mn-lt"/>
                <a:cs typeface="+mn-lt"/>
              </a:rPr>
              <a:t> </a:t>
            </a:r>
            <a:r>
              <a:rPr lang="fr-BE" sz="2000" dirty="0" err="1">
                <a:ea typeface="+mn-lt"/>
                <a:cs typeface="+mn-lt"/>
              </a:rPr>
              <a:t>parameter</a:t>
            </a:r>
            <a:r>
              <a:rPr lang="fr-BE" sz="2000" dirty="0">
                <a:ea typeface="+mn-lt"/>
                <a:cs typeface="+mn-lt"/>
              </a:rPr>
              <a:t>)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         _</a:t>
            </a:r>
            <a:r>
              <a:rPr lang="fr-BE" sz="2000" dirty="0" err="1">
                <a:ea typeface="+mn-lt"/>
                <a:cs typeface="+mn-lt"/>
              </a:rPr>
              <a:t>executeMethod.Invoke</a:t>
            </a:r>
            <a:r>
              <a:rPr lang="fr-BE" sz="2000" dirty="0">
                <a:ea typeface="+mn-lt"/>
                <a:cs typeface="+mn-lt"/>
              </a:rPr>
              <a:t>(); }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2000" dirty="0">
                <a:ea typeface="+mn-lt"/>
                <a:cs typeface="+mn-lt"/>
              </a:rPr>
              <a:t>   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en-US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24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DDE57-3E2C-4DB8-B0F8-E10903A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E8912-BF67-4178-A234-C55D99572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Ok mais comment lier tout ceci ?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Command=".…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"</a:t>
            </a:r>
            <a:endParaRPr lang="en-US" sz="28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Binding → </a:t>
            </a:r>
            <a:r>
              <a:rPr lang="fr-BE" dirty="0" err="1">
                <a:ea typeface="+mn-lt"/>
                <a:cs typeface="+mn-lt"/>
              </a:rPr>
              <a:t>DelegateCommand</a:t>
            </a:r>
            <a:r>
              <a:rPr lang="fr-BE" dirty="0">
                <a:ea typeface="+mn-lt"/>
                <a:cs typeface="+mn-lt"/>
              </a:rPr>
              <a:t> → </a:t>
            </a:r>
            <a:r>
              <a:rPr lang="fr-BE" dirty="0" err="1">
                <a:ea typeface="+mn-lt"/>
                <a:cs typeface="+mn-lt"/>
              </a:rPr>
              <a:t>Trt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4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D1B45-C28E-4D07-8B4E-B44818EA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68A24-B7F1-473F-A65C-499E357D3B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Exemple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XAML :  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Command="{Binding </a:t>
            </a:r>
            <a:r>
              <a:rPr lang="fr-BE" dirty="0" err="1">
                <a:solidFill>
                  <a:srgbClr val="FF0000"/>
                </a:solidFill>
                <a:ea typeface="+mn-lt"/>
                <a:cs typeface="+mn-lt"/>
              </a:rPr>
              <a:t>delCommand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} »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 err="1">
                <a:ea typeface="+mn-lt"/>
                <a:cs typeface="+mn-lt"/>
              </a:rPr>
              <a:t>ViewModel</a:t>
            </a:r>
            <a:r>
              <a:rPr lang="fr-BE" dirty="0">
                <a:ea typeface="+mn-lt"/>
                <a:cs typeface="+mn-lt"/>
              </a:rPr>
              <a:t> : propriété </a:t>
            </a:r>
            <a:r>
              <a:rPr lang="fr-BE" dirty="0" err="1">
                <a:ea typeface="+mn-lt"/>
                <a:cs typeface="+mn-lt"/>
              </a:rPr>
              <a:t>delCommand</a:t>
            </a:r>
            <a:r>
              <a:rPr lang="fr-BE" dirty="0">
                <a:ea typeface="+mn-lt"/>
                <a:cs typeface="+mn-lt"/>
              </a:rPr>
              <a:t> qui instancie une </a:t>
            </a:r>
            <a:r>
              <a:rPr lang="fr-BE" dirty="0" err="1">
                <a:ea typeface="+mn-lt"/>
                <a:cs typeface="+mn-lt"/>
              </a:rPr>
              <a:t>delegateCommand</a:t>
            </a:r>
            <a:r>
              <a:rPr lang="fr-BE" dirty="0">
                <a:ea typeface="+mn-lt"/>
                <a:cs typeface="+mn-lt"/>
              </a:rPr>
              <a:t> à laquelle on donne la méthode à exécuter (</a:t>
            </a:r>
            <a:r>
              <a:rPr lang="fr-BE" dirty="0" err="1">
                <a:ea typeface="+mn-lt"/>
                <a:cs typeface="+mn-lt"/>
              </a:rPr>
              <a:t>del</a:t>
            </a:r>
            <a:r>
              <a:rPr lang="fr-BE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 err="1">
                <a:ea typeface="+mn-lt"/>
                <a:cs typeface="+mn-lt"/>
              </a:rPr>
              <a:t>ViewModel</a:t>
            </a:r>
            <a:r>
              <a:rPr lang="fr-BE" dirty="0">
                <a:ea typeface="+mn-lt"/>
                <a:cs typeface="+mn-lt"/>
              </a:rPr>
              <a:t> : définition d'une méthode </a:t>
            </a:r>
            <a:r>
              <a:rPr lang="fr-BE" dirty="0" err="1">
                <a:ea typeface="+mn-lt"/>
                <a:cs typeface="+mn-lt"/>
              </a:rPr>
              <a:t>del</a:t>
            </a:r>
            <a:r>
              <a:rPr lang="fr-BE" dirty="0">
                <a:ea typeface="+mn-lt"/>
                <a:cs typeface="+mn-lt"/>
              </a:rPr>
              <a:t> effectuant le traitement</a:t>
            </a:r>
            <a:endParaRPr lang="en-US" dirty="0">
              <a:ea typeface="+mn-lt"/>
              <a:cs typeface="+mn-lt"/>
            </a:endParaRPr>
          </a:p>
          <a:p>
            <a:pPr lvl="1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2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C934F-7A8E-43BE-B9E8-8FEF678C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ObservableCollection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D4CCB-0735-4552-AFA4-A6F6AF1BC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 Problème : maj dans le </a:t>
            </a:r>
            <a:r>
              <a:rPr lang="fr-BE" dirty="0" err="1">
                <a:latin typeface="Calibri"/>
                <a:cs typeface="Calibri"/>
              </a:rPr>
              <a:t>ViewModel</a:t>
            </a:r>
            <a:r>
              <a:rPr lang="fr-BE" dirty="0">
                <a:latin typeface="Calibri"/>
                <a:cs typeface="Calibri"/>
              </a:rPr>
              <a:t> d'une liste utilisée dans la vue → notifier la vue </a:t>
            </a:r>
            <a:endParaRPr lang="en-US" dirty="0">
              <a:ea typeface="+mn-lt"/>
              <a:cs typeface="+mn-lt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Solution 1 : Notifications (</a:t>
            </a:r>
            <a:r>
              <a:rPr lang="fr-BE" dirty="0" err="1">
                <a:ea typeface="+mn-lt"/>
                <a:cs typeface="+mn-lt"/>
              </a:rPr>
              <a:t>InotifyPropertyChanged</a:t>
            </a:r>
            <a:r>
              <a:rPr lang="fr-BE" dirty="0">
                <a:ea typeface="+mn-lt"/>
                <a:cs typeface="+mn-lt"/>
              </a:rPr>
              <a:t> et/ou </a:t>
            </a:r>
            <a:r>
              <a:rPr lang="fr-BE" dirty="0" err="1">
                <a:ea typeface="+mn-lt"/>
                <a:cs typeface="+mn-lt"/>
              </a:rPr>
              <a:t>InotifyCollectionChanged</a:t>
            </a:r>
            <a:r>
              <a:rPr lang="fr-BE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400" dirty="0">
                <a:ea typeface="+mn-lt"/>
                <a:cs typeface="+mn-lt"/>
              </a:rPr>
              <a:t>Solution 2 : </a:t>
            </a:r>
            <a:r>
              <a:rPr lang="fr-BE" sz="2400" dirty="0" err="1">
                <a:ea typeface="+mn-lt"/>
                <a:cs typeface="+mn-lt"/>
              </a:rPr>
              <a:t>ObservableCollection</a:t>
            </a:r>
            <a:r>
              <a:rPr lang="fr-BE" sz="2400" dirty="0">
                <a:ea typeface="+mn-lt"/>
                <a:cs typeface="+mn-lt"/>
              </a:rPr>
              <a:t> (Implémente déjà </a:t>
            </a:r>
            <a:r>
              <a:rPr lang="fr-BE" sz="2400" dirty="0" err="1">
                <a:ea typeface="+mn-lt"/>
                <a:cs typeface="+mn-lt"/>
              </a:rPr>
              <a:t>InotifyCollectionChanged</a:t>
            </a:r>
            <a:r>
              <a:rPr lang="fr-B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fr-BE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6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669A2-E422-4B9A-A453-D2B623BD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Tests WPF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F88AC-EBE8-48CE-9DF4-651F16456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Juste pour info … je ne demanderai pas cela à l’examen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Tests unitaires</a:t>
            </a:r>
            <a:endParaRPr lang="en-US" dirty="0">
              <a:ea typeface="+mn-lt"/>
              <a:cs typeface="+mn-lt"/>
            </a:endParaRP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Facile à mettre en </a:t>
            </a:r>
            <a:r>
              <a:rPr lang="fr-BE" dirty="0" err="1">
                <a:ea typeface="+mn-lt"/>
                <a:cs typeface="+mn-lt"/>
              </a:rPr>
              <a:t>œuvre,il</a:t>
            </a:r>
            <a:r>
              <a:rPr lang="fr-BE" dirty="0">
                <a:ea typeface="+mn-lt"/>
                <a:cs typeface="+mn-lt"/>
              </a:rPr>
              <a:t> suffit de tester le(s) </a:t>
            </a:r>
            <a:r>
              <a:rPr lang="fr-BE" dirty="0" err="1">
                <a:ea typeface="+mn-lt"/>
                <a:cs typeface="+mn-lt"/>
              </a:rPr>
              <a:t>viewmodels</a:t>
            </a:r>
            <a:r>
              <a:rPr lang="fr-BE" dirty="0">
                <a:ea typeface="+mn-lt"/>
                <a:cs typeface="+mn-lt"/>
              </a:rPr>
              <a:t> principal(aux)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 Tests fonctionnels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  <a:hlinkClick r:id="rId2"/>
              </a:rPr>
              <a:t>https://docs.microsoft.com/fr-fr/visualstudio/test/use-ui-automation-to-test-your-code?view=vs-2019</a:t>
            </a:r>
            <a:endParaRPr lang="en-US">
              <a:ea typeface="+mn-lt"/>
              <a:cs typeface="+mn-lt"/>
            </a:endParaRPr>
          </a:p>
          <a:p>
            <a:pPr marL="457200" lvl="2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ea typeface="+mn-lt"/>
                <a:cs typeface="+mn-lt"/>
              </a:rPr>
              <a:t>Visual Studio </a:t>
            </a:r>
            <a:r>
              <a:rPr lang="fr-BE" b="1" dirty="0">
                <a:ea typeface="+mn-lt"/>
                <a:cs typeface="+mn-lt"/>
              </a:rPr>
              <a:t>Entreprise</a:t>
            </a:r>
            <a:r>
              <a:rPr lang="fr-BE" dirty="0">
                <a:ea typeface="+mn-lt"/>
                <a:cs typeface="+mn-lt"/>
              </a:rPr>
              <a:t> requis</a:t>
            </a:r>
            <a:endParaRPr lang="fr-B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1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DF87-9872-4113-B4D3-C4586DF3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 : WPF - MVVM - LINQ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0BF4A-6D46-4C4B-944D-851B3F3F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Notifications</a:t>
            </a:r>
          </a:p>
          <a:p>
            <a:r>
              <a:rPr lang="fr-BE"/>
              <a:t>Command</a:t>
            </a:r>
          </a:p>
          <a:p>
            <a:r>
              <a:rPr lang="fr-BE" err="1"/>
              <a:t>ObservableCollection</a:t>
            </a: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2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224FA-74ED-4AD6-BA3D-7E9ABB26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 anchor="ctr">
            <a:normAutofit/>
          </a:bodyPr>
          <a:lstStyle/>
          <a:p>
            <a:r>
              <a:rPr lang="fr-FR"/>
              <a:t>MVVM : Séparation en couches</a:t>
            </a:r>
            <a:endParaRPr lang="fr-BE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25DC760-357E-4C12-91E6-B87ECB9FD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0018" y="2178877"/>
            <a:ext cx="5181600" cy="2448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48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D3660-BB43-4D5D-A68A-0224CA6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cs typeface="Calibri Light"/>
              </a:rPr>
              <a:t>MVVM : Notifications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BAAE-D43F-4C63-9251-FC6792FE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50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Interface </a:t>
            </a:r>
            <a:r>
              <a:rPr lang="fr-BE" err="1">
                <a:latin typeface="Calibri"/>
                <a:cs typeface="Calibri"/>
              </a:rPr>
              <a:t>INotifyPropertyChanged</a:t>
            </a:r>
            <a:endParaRPr lang="en-US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Event </a:t>
            </a:r>
            <a:r>
              <a:rPr lang="fr-BE" err="1">
                <a:latin typeface="Calibri"/>
                <a:cs typeface="Calibri"/>
              </a:rPr>
              <a:t>PropertyChangedEventHandler</a:t>
            </a:r>
            <a:endParaRPr lang="en-US" err="1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>
                <a:latin typeface="Calibri"/>
                <a:cs typeface="Calibri"/>
              </a:rPr>
              <a:t> Création d'une méthode générique </a:t>
            </a:r>
            <a:r>
              <a:rPr lang="fr-BE" err="1">
                <a:latin typeface="Calibri"/>
                <a:cs typeface="Calibri"/>
              </a:rPr>
              <a:t>OnPropertyChanged</a:t>
            </a:r>
            <a:endParaRPr lang="en-US" err="1">
              <a:latin typeface="Calibri"/>
              <a:ea typeface="+mn-lt"/>
              <a:cs typeface="+mn-lt"/>
            </a:endParaRPr>
          </a:p>
          <a:p>
            <a:endParaRPr lang="fr-B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0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8B1D-4851-47D0-8483-F7AAA90A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ea typeface="+mj-lt"/>
                <a:cs typeface="+mj-lt"/>
              </a:rPr>
              <a:t>MVVM : Notifications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FBFA2B0-FD23-4DA0-967A-7032C37FC0CC}"/>
              </a:ext>
            </a:extLst>
          </p:cNvPr>
          <p:cNvSpPr txBox="1">
            <a:spLocks noGrp="1"/>
          </p:cNvSpPr>
          <p:nvPr/>
        </p:nvSpPr>
        <p:spPr>
          <a:xfrm>
            <a:off x="1141934" y="1421306"/>
            <a:ext cx="8208000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marL="343080" marR="0" lvl="0" indent="-3430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1pPr>
            <a:lvl2pPr marL="743040" marR="0" lvl="1" indent="-285840" algn="l" rtl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BE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3pPr>
            <a:lvl4pPr marL="1600200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BE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BE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5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BE" sz="1500">
                <a:latin typeface="Consolas" pitchFamily="33"/>
              </a:rPr>
              <a:t> </a:t>
            </a:r>
            <a:r>
              <a:rPr lang="fr-BE" sz="1500">
                <a:solidFill>
                  <a:srgbClr val="2B91AF"/>
                </a:solidFill>
                <a:latin typeface="Consolas" pitchFamily="33"/>
              </a:rPr>
              <a:t>LegumeModel</a:t>
            </a:r>
            <a:r>
              <a:rPr lang="fr-BE" sz="1500">
                <a:latin typeface="Consolas" pitchFamily="33"/>
              </a:rPr>
              <a:t> : </a:t>
            </a:r>
            <a:r>
              <a:rPr lang="fr-BE" sz="1500">
                <a:solidFill>
                  <a:srgbClr val="2B91AF"/>
                </a:solidFill>
                <a:latin typeface="Consolas" pitchFamily="33"/>
              </a:rPr>
              <a:t>INotifyPropertyChanged </a:t>
            </a:r>
            <a:r>
              <a:rPr lang="fr-BE" sz="950">
                <a:solidFill>
                  <a:srgbClr val="0000FF"/>
                </a:solidFill>
                <a:latin typeface="Consolas" pitchFamily="33"/>
              </a:rPr>
              <a:t>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</a:t>
            </a:r>
            <a:r>
              <a:rPr lang="fr-BE" sz="1200">
                <a:solidFill>
                  <a:srgbClr val="008000"/>
                </a:solidFill>
                <a:latin typeface="Consolas" pitchFamily="33"/>
              </a:rPr>
              <a:t>// Property changed standard handling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event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2B91AF"/>
                </a:solidFill>
                <a:latin typeface="Consolas" pitchFamily="33"/>
              </a:rPr>
              <a:t>PropertyChangedEventHandler</a:t>
            </a:r>
            <a:r>
              <a:rPr lang="fr-BE" sz="1200">
                <a:latin typeface="Consolas" pitchFamily="33"/>
              </a:rPr>
              <a:t> PropertyChanged;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8000"/>
                </a:solidFill>
                <a:latin typeface="Consolas" pitchFamily="33"/>
              </a:rPr>
              <a:t>// La view s'enregistera automatiquement sur cet event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protected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virtual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void</a:t>
            </a:r>
            <a:r>
              <a:rPr lang="fr-BE" sz="1200">
                <a:latin typeface="Consolas" pitchFamily="33"/>
              </a:rPr>
              <a:t> OnPropertyChanged(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BE" sz="1200">
                <a:latin typeface="Consolas" pitchFamily="33"/>
              </a:rPr>
              <a:t> propertyName)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   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if</a:t>
            </a:r>
            <a:r>
              <a:rPr lang="fr-BE" sz="1200">
                <a:latin typeface="Consolas" pitchFamily="33"/>
              </a:rPr>
              <a:t> (PropertyChanged !=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null</a:t>
            </a:r>
            <a:r>
              <a:rPr lang="fr-BE" sz="1200">
                <a:latin typeface="Consolas" pitchFamily="33"/>
              </a:rPr>
              <a:t>)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    {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latin typeface="Consolas" pitchFamily="33"/>
              </a:rPr>
              <a:t>                PropertyChanged(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this</a:t>
            </a:r>
            <a:r>
              <a:rPr lang="fr-BE" sz="1200">
                <a:latin typeface="Consolas" pitchFamily="33"/>
              </a:rPr>
              <a:t>,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BE" sz="1200">
                <a:latin typeface="Consolas" pitchFamily="33"/>
              </a:rPr>
              <a:t> </a:t>
            </a:r>
            <a:r>
              <a:rPr lang="fr-BE" sz="1200">
                <a:solidFill>
                  <a:srgbClr val="2B91AF"/>
                </a:solidFill>
                <a:latin typeface="Consolas" pitchFamily="33"/>
              </a:rPr>
              <a:t>PropertyChangedEventArgs</a:t>
            </a:r>
            <a:r>
              <a:rPr lang="fr-BE" sz="1200">
                <a:latin typeface="Consolas" pitchFamily="33"/>
              </a:rPr>
              <a:t>(propertyName));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    }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        }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…</a:t>
            </a:r>
          </a:p>
          <a:p>
            <a:pPr marL="0" lvl="0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fr-BE" sz="12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BE" sz="1200">
                <a:latin typeface="Consolas" pitchFamily="33"/>
              </a:rPr>
              <a:t> { _legume.name = </a:t>
            </a:r>
            <a:r>
              <a:rPr lang="fr-BE" sz="1200">
                <a:solidFill>
                  <a:srgbClr val="0000FF"/>
                </a:solidFill>
                <a:latin typeface="Consolas" pitchFamily="33"/>
              </a:rPr>
              <a:t>value</a:t>
            </a:r>
            <a:r>
              <a:rPr lang="fr-BE" sz="1200">
                <a:latin typeface="Consolas" pitchFamily="33"/>
              </a:rPr>
              <a:t>; OnPropertyChanged(</a:t>
            </a:r>
            <a:r>
              <a:rPr lang="fr-BE" sz="1200">
                <a:solidFill>
                  <a:srgbClr val="A31515"/>
                </a:solidFill>
                <a:latin typeface="Consolas" pitchFamily="33"/>
              </a:rPr>
              <a:t>"Name"</a:t>
            </a:r>
            <a:r>
              <a:rPr lang="fr-BE" sz="1200">
                <a:latin typeface="Consolas" pitchFamily="33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6789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F54-BB4C-4CAF-BF6A-8BE08EA1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MVVM :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FA5A-B382-4E22-8212-F4E6BE76A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Gestion des </a:t>
            </a:r>
            <a:r>
              <a:rPr lang="en-US" err="1">
                <a:cs typeface="Calibri"/>
              </a:rPr>
              <a:t>événements</a:t>
            </a:r>
            <a:r>
              <a:rPr lang="en-US">
                <a:cs typeface="Calibri"/>
              </a:rPr>
              <a:t> 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EventHandler</a:t>
            </a:r>
            <a:endParaRPr lang="en-US" err="1"/>
          </a:p>
          <a:p>
            <a:pPr lvl="1"/>
            <a:r>
              <a:rPr lang="en-US" err="1">
                <a:cs typeface="Calibri"/>
              </a:rPr>
              <a:t>Problème</a:t>
            </a:r>
            <a:r>
              <a:rPr lang="en-US">
                <a:cs typeface="Calibri"/>
              </a:rPr>
              <a:t> -&gt; le nom de la </a:t>
            </a:r>
            <a:r>
              <a:rPr lang="en-US" err="1">
                <a:cs typeface="Calibri"/>
              </a:rPr>
              <a:t>méthode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traitement</a:t>
            </a:r>
            <a:r>
              <a:rPr lang="en-US">
                <a:cs typeface="Calibri"/>
              </a:rPr>
              <a:t> '</a:t>
            </a:r>
            <a:r>
              <a:rPr lang="en-US" err="1">
                <a:cs typeface="Calibri"/>
              </a:rPr>
              <a:t>Button_Click</a:t>
            </a:r>
            <a:r>
              <a:rPr lang="en-US">
                <a:cs typeface="Calibri"/>
              </a:rPr>
              <a:t>' 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dans le XAML et </a:t>
            </a:r>
            <a:r>
              <a:rPr lang="en-US" err="1">
                <a:cs typeface="Calibri"/>
              </a:rPr>
              <a:t>pire</a:t>
            </a:r>
            <a:r>
              <a:rPr lang="en-US">
                <a:cs typeface="Calibri"/>
              </a:rPr>
              <a:t> le code de </a:t>
            </a:r>
            <a:r>
              <a:rPr lang="en-US" err="1">
                <a:cs typeface="Calibri"/>
              </a:rPr>
              <a:t>traitement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dans le </a:t>
            </a:r>
            <a:r>
              <a:rPr lang="en-US" err="1">
                <a:cs typeface="Calibri"/>
              </a:rPr>
              <a:t>fichier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xaml.cs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61132B3-8715-41D6-BA71-26FBC1939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490" y="2401312"/>
            <a:ext cx="3342724" cy="284211"/>
          </a:xfrm>
        </p:spPr>
      </p:pic>
    </p:spTree>
    <p:extLst>
      <p:ext uri="{BB962C8B-B14F-4D97-AF65-F5344CB8AC3E}">
        <p14:creationId xmlns:p14="http://schemas.microsoft.com/office/powerpoint/2010/main" val="4407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71C3-15B7-4E58-B599-71E37FE2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MVVM :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724-C104-49D7-A242-50EC797CC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>
                <a:cs typeface="Calibri"/>
              </a:rPr>
              <a:t>Inconvénients </a:t>
            </a:r>
            <a:r>
              <a:rPr lang="en-US" dirty="0">
                <a:cs typeface="Calibri"/>
              </a:rPr>
              <a:t>des </a:t>
            </a:r>
            <a:r>
              <a:rPr lang="en-US" dirty="0" err="1">
                <a:cs typeface="Calibri"/>
              </a:rPr>
              <a:t>EventHandler</a:t>
            </a:r>
            <a:r>
              <a:rPr lang="en-US" dirty="0">
                <a:cs typeface="Calibri"/>
              </a:rPr>
              <a:t> </a:t>
            </a:r>
            <a:r>
              <a:rPr lang="fr-BE" dirty="0">
                <a:cs typeface="Calibri"/>
              </a:rPr>
              <a:t>traditionnels </a:t>
            </a:r>
            <a:r>
              <a:rPr lang="en-US" dirty="0">
                <a:cs typeface="Calibri"/>
              </a:rPr>
              <a:t>(Event Click par </a:t>
            </a:r>
            <a:r>
              <a:rPr lang="en-US" dirty="0" err="1">
                <a:cs typeface="Calibri"/>
              </a:rPr>
              <a:t>exemple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Liaison forte entre le code qui </a:t>
            </a:r>
            <a:r>
              <a:rPr lang="en-US" dirty="0" err="1">
                <a:cs typeface="Calibri"/>
              </a:rPr>
              <a:t>utilise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s'abonne</a:t>
            </a:r>
            <a:r>
              <a:rPr lang="en-US" dirty="0">
                <a:cs typeface="Calibri"/>
              </a:rPr>
              <a:t>) et le code qui propose </a:t>
            </a:r>
            <a:r>
              <a:rPr lang="fr-BE" dirty="0">
                <a:cs typeface="Calibri"/>
              </a:rPr>
              <a:t>l'événement</a:t>
            </a:r>
          </a:p>
          <a:p>
            <a:pPr lvl="1"/>
            <a:r>
              <a:rPr lang="fr-BE" dirty="0">
                <a:cs typeface="Calibri"/>
              </a:rPr>
              <a:t>Le code de traitement est dans le fichier </a:t>
            </a:r>
            <a:r>
              <a:rPr lang="fr-BE" dirty="0" err="1">
                <a:cs typeface="Calibri"/>
              </a:rPr>
              <a:t>xaml.cs</a:t>
            </a:r>
          </a:p>
          <a:p>
            <a:pPr lvl="1"/>
            <a:endParaRPr lang="fr-BE" dirty="0">
              <a:cs typeface="Calibri"/>
            </a:endParaRPr>
          </a:p>
          <a:p>
            <a:pPr marL="457200" lvl="1" indent="0">
              <a:buNone/>
            </a:pPr>
            <a:r>
              <a:rPr lang="fr-BE" dirty="0">
                <a:cs typeface="Calibri"/>
              </a:rPr>
              <a:t>D'où l'idée d'utiliser des </a:t>
            </a:r>
            <a:r>
              <a:rPr lang="fr-BE" b="1" dirty="0">
                <a:cs typeface="Calibri"/>
              </a:rPr>
              <a:t>Command</a:t>
            </a:r>
            <a:endParaRPr lang="fr-B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39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2A2C-BCD1-42FE-AE67-A110CBB0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DE291-9A70-4762-9C88-EBE6E26E3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&lt;</a:t>
            </a:r>
            <a:r>
              <a:rPr lang="fr-BE" dirty="0">
                <a:solidFill>
                  <a:srgbClr val="A31515"/>
                </a:solidFill>
                <a:ea typeface="+mn-lt"/>
                <a:cs typeface="+mn-lt"/>
              </a:rPr>
              <a:t>Button</a:t>
            </a:r>
            <a:r>
              <a:rPr lang="fr-BE" dirty="0">
                <a:solidFill>
                  <a:srgbClr val="FF0000"/>
                </a:solidFill>
                <a:ea typeface="+mn-lt"/>
                <a:cs typeface="+mn-lt"/>
              </a:rPr>
              <a:t> Command</a:t>
            </a:r>
            <a:r>
              <a:rPr lang="fr-BE" dirty="0">
                <a:solidFill>
                  <a:srgbClr val="0000FF"/>
                </a:solidFill>
                <a:ea typeface="+mn-lt"/>
                <a:cs typeface="+mn-lt"/>
              </a:rPr>
              <a:t>="...."</a:t>
            </a:r>
            <a:endParaRPr lang="fr-BE">
              <a:solidFill>
                <a:srgbClr val="0000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Calibri"/>
                <a:cs typeface="Calibri"/>
              </a:rPr>
              <a:t>Interface </a:t>
            </a:r>
            <a:r>
              <a:rPr lang="fr-BE" dirty="0" err="1">
                <a:latin typeface="Calibri"/>
                <a:cs typeface="Calibri"/>
              </a:rPr>
              <a:t>ICommand</a:t>
            </a:r>
            <a:endParaRPr lang="en-US" dirty="0" err="1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 err="1">
                <a:latin typeface="Calibri"/>
                <a:cs typeface="Calibri"/>
              </a:rPr>
              <a:t>Execute</a:t>
            </a:r>
            <a:r>
              <a:rPr lang="fr-BE" sz="2800" dirty="0">
                <a:latin typeface="Calibri"/>
                <a:cs typeface="Calibri"/>
              </a:rPr>
              <a:t>(Object)</a:t>
            </a:r>
            <a:endParaRPr lang="en-US" sz="2800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 err="1">
                <a:latin typeface="Calibri"/>
                <a:cs typeface="Calibri"/>
              </a:rPr>
              <a:t>CanExecute</a:t>
            </a:r>
            <a:r>
              <a:rPr lang="fr-BE" sz="2800" dirty="0">
                <a:latin typeface="Calibri"/>
                <a:cs typeface="Calibri"/>
              </a:rPr>
              <a:t> (Object)</a:t>
            </a:r>
            <a:endParaRPr lang="en-US" sz="2800"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sz="2800" dirty="0">
                <a:latin typeface="Calibri"/>
                <a:cs typeface="Calibri"/>
              </a:rPr>
              <a:t>Event handler </a:t>
            </a:r>
            <a:r>
              <a:rPr lang="fr-BE" sz="2800" dirty="0" err="1">
                <a:latin typeface="Calibri"/>
                <a:cs typeface="Calibri"/>
              </a:rPr>
              <a:t>CanExecuteChanged</a:t>
            </a:r>
            <a:endParaRPr lang="en-US" sz="2800" dirty="0" err="1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endParaRPr lang="fr-BE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71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D7A20-448A-4F85-AED2-E300E77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MVVM : Command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E6AB2-75BF-40F0-88D8-48E88E4CA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Interface </a:t>
            </a:r>
            <a:r>
              <a:rPr lang="fr-BE" dirty="0" err="1">
                <a:latin typeface="Liberation Sans"/>
              </a:rPr>
              <a:t>ICommand</a:t>
            </a:r>
            <a:endParaRPr lang="en-US" dirty="0" err="1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Ok mais alors pour chaque command (bouton), je dois créer une classe implémentant </a:t>
            </a:r>
            <a:r>
              <a:rPr lang="fr-BE" dirty="0" err="1">
                <a:latin typeface="Liberation Sans"/>
              </a:rPr>
              <a:t>ICommand</a:t>
            </a:r>
            <a:r>
              <a:rPr lang="fr-BE" dirty="0">
                <a:latin typeface="Liberation Sans"/>
              </a:rPr>
              <a:t> ?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En théorie oui, seulement c'est ingérable en pratique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fr-BE" dirty="0">
                <a:latin typeface="Liberation Sans"/>
              </a:rPr>
              <a:t>En pratique, nous créons une seule classe (</a:t>
            </a:r>
            <a:r>
              <a:rPr lang="fr-BE" dirty="0" err="1">
                <a:latin typeface="Liberation Sans"/>
              </a:rPr>
              <a:t>Delegate</a:t>
            </a:r>
            <a:r>
              <a:rPr lang="fr-BE" dirty="0">
                <a:latin typeface="Liberation Sans"/>
              </a:rPr>
              <a:t>) implémentant </a:t>
            </a:r>
            <a:r>
              <a:rPr lang="fr-BE" dirty="0" err="1">
                <a:latin typeface="Liberation Sans"/>
              </a:rPr>
              <a:t>ICommand</a:t>
            </a:r>
            <a:r>
              <a:rPr lang="fr-BE" dirty="0">
                <a:latin typeface="Liberation Sans"/>
              </a:rPr>
              <a:t> à laquelle nous passerons la méthode à exécuter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3762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6FC05D-BEAF-47A8-8B21-954D1DB7342C}"/>
</file>

<file path=customXml/itemProps2.xml><?xml version="1.0" encoding="utf-8"?>
<ds:datastoreItem xmlns:ds="http://schemas.openxmlformats.org/officeDocument/2006/customXml" ds:itemID="{F2EE3A61-5829-4BF3-BE83-C4212E7F7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57BE8-F87F-41ED-8130-8CF03C31FF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0</TotalTime>
  <Words>581</Words>
  <Application>Microsoft Office PowerPoint</Application>
  <PresentationFormat>Grand écran</PresentationFormat>
  <Paragraphs>81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Liberation Sans</vt:lpstr>
      <vt:lpstr>StarSymbol</vt:lpstr>
      <vt:lpstr>secteursciencesEtTechVinci</vt:lpstr>
      <vt:lpstr>BINV314A  .NET Outils et Concepts d’Application d’Entreprise</vt:lpstr>
      <vt:lpstr>Sommaire : WPF - MVVM - LINQ</vt:lpstr>
      <vt:lpstr>MVVM : Séparation en couches</vt:lpstr>
      <vt:lpstr>MVVM : Notifications</vt:lpstr>
      <vt:lpstr>MVVM : Notifications</vt:lpstr>
      <vt:lpstr>MVVM : Command</vt:lpstr>
      <vt:lpstr>MVVM : Command</vt:lpstr>
      <vt:lpstr>MVVM : Command</vt:lpstr>
      <vt:lpstr>MVVM : Command</vt:lpstr>
      <vt:lpstr>MVVM : Command</vt:lpstr>
      <vt:lpstr>MVVM : Command</vt:lpstr>
      <vt:lpstr>MVVM : Command</vt:lpstr>
      <vt:lpstr>ObservableCollection</vt:lpstr>
      <vt:lpstr>Tests 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BINV314A  .NET Outils et Concepts d’Application d’Entreprise</dc:title>
  <dc:creator>Olivier Choquet</dc:creator>
  <cp:lastModifiedBy>Olivier Choquet</cp:lastModifiedBy>
  <cp:revision>79</cp:revision>
  <dcterms:created xsi:type="dcterms:W3CDTF">2021-05-07T14:00:38Z</dcterms:created>
  <dcterms:modified xsi:type="dcterms:W3CDTF">2021-05-08T07:15:27Z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