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6"/>
  </p:notesMasterIdLst>
  <p:handoutMasterIdLst>
    <p:handoutMasterId r:id="rId17"/>
  </p:handoutMasterIdLst>
  <p:sldIdLst>
    <p:sldId id="299" r:id="rId2"/>
    <p:sldId id="305" r:id="rId3"/>
    <p:sldId id="303" r:id="rId4"/>
    <p:sldId id="302" r:id="rId5"/>
    <p:sldId id="300" r:id="rId6"/>
    <p:sldId id="304" r:id="rId7"/>
    <p:sldId id="313" r:id="rId8"/>
    <p:sldId id="307" r:id="rId9"/>
    <p:sldId id="308" r:id="rId10"/>
    <p:sldId id="309" r:id="rId11"/>
    <p:sldId id="311" r:id="rId12"/>
    <p:sldId id="310" r:id="rId13"/>
    <p:sldId id="314" r:id="rId14"/>
    <p:sldId id="306" r:id="rId15"/>
  </p:sldIdLst>
  <p:sldSz cx="9144000" cy="6858000" type="screen4x3"/>
  <p:notesSz cx="7086600" cy="9374188"/>
  <p:defaultTextStyle>
    <a:defPPr>
      <a:defRPr lang="en-US"/>
    </a:defPPr>
    <a:lvl1pPr algn="l" rtl="0" fontAlgn="base">
      <a:spcBef>
        <a:spcPct val="0"/>
      </a:spcBef>
      <a:spcAft>
        <a:spcPct val="0"/>
      </a:spcAft>
      <a:defRPr sz="2000" kern="1200">
        <a:solidFill>
          <a:schemeClr val="tx1"/>
        </a:solidFill>
        <a:latin typeface="Arial" pitchFamily="2" charset="0"/>
        <a:ea typeface="+mn-ea"/>
        <a:cs typeface="+mn-cs"/>
      </a:defRPr>
    </a:lvl1pPr>
    <a:lvl2pPr marL="457200" algn="l" rtl="0" fontAlgn="base">
      <a:spcBef>
        <a:spcPct val="0"/>
      </a:spcBef>
      <a:spcAft>
        <a:spcPct val="0"/>
      </a:spcAft>
      <a:defRPr sz="2000" kern="1200">
        <a:solidFill>
          <a:schemeClr val="tx1"/>
        </a:solidFill>
        <a:latin typeface="Arial" pitchFamily="2" charset="0"/>
        <a:ea typeface="+mn-ea"/>
        <a:cs typeface="+mn-cs"/>
      </a:defRPr>
    </a:lvl2pPr>
    <a:lvl3pPr marL="914400" algn="l" rtl="0" fontAlgn="base">
      <a:spcBef>
        <a:spcPct val="0"/>
      </a:spcBef>
      <a:spcAft>
        <a:spcPct val="0"/>
      </a:spcAft>
      <a:defRPr sz="2000" kern="1200">
        <a:solidFill>
          <a:schemeClr val="tx1"/>
        </a:solidFill>
        <a:latin typeface="Arial" pitchFamily="2" charset="0"/>
        <a:ea typeface="+mn-ea"/>
        <a:cs typeface="+mn-cs"/>
      </a:defRPr>
    </a:lvl3pPr>
    <a:lvl4pPr marL="1371600" algn="l" rtl="0" fontAlgn="base">
      <a:spcBef>
        <a:spcPct val="0"/>
      </a:spcBef>
      <a:spcAft>
        <a:spcPct val="0"/>
      </a:spcAft>
      <a:defRPr sz="2000" kern="1200">
        <a:solidFill>
          <a:schemeClr val="tx1"/>
        </a:solidFill>
        <a:latin typeface="Arial" pitchFamily="2" charset="0"/>
        <a:ea typeface="+mn-ea"/>
        <a:cs typeface="+mn-cs"/>
      </a:defRPr>
    </a:lvl4pPr>
    <a:lvl5pPr marL="1828800" algn="l" rtl="0" fontAlgn="base">
      <a:spcBef>
        <a:spcPct val="0"/>
      </a:spcBef>
      <a:spcAft>
        <a:spcPct val="0"/>
      </a:spcAft>
      <a:defRPr sz="2000" kern="1200">
        <a:solidFill>
          <a:schemeClr val="tx1"/>
        </a:solidFill>
        <a:latin typeface="Arial" pitchFamily="2" charset="0"/>
        <a:ea typeface="+mn-ea"/>
        <a:cs typeface="+mn-cs"/>
      </a:defRPr>
    </a:lvl5pPr>
    <a:lvl6pPr marL="2286000" algn="l" defTabSz="914400" rtl="0" eaLnBrk="1" latinLnBrk="0" hangingPunct="1">
      <a:defRPr sz="2000" kern="1200">
        <a:solidFill>
          <a:schemeClr val="tx1"/>
        </a:solidFill>
        <a:latin typeface="Arial" pitchFamily="2" charset="0"/>
        <a:ea typeface="+mn-ea"/>
        <a:cs typeface="+mn-cs"/>
      </a:defRPr>
    </a:lvl6pPr>
    <a:lvl7pPr marL="2743200" algn="l" defTabSz="914400" rtl="0" eaLnBrk="1" latinLnBrk="0" hangingPunct="1">
      <a:defRPr sz="2000" kern="1200">
        <a:solidFill>
          <a:schemeClr val="tx1"/>
        </a:solidFill>
        <a:latin typeface="Arial" pitchFamily="2" charset="0"/>
        <a:ea typeface="+mn-ea"/>
        <a:cs typeface="+mn-cs"/>
      </a:defRPr>
    </a:lvl7pPr>
    <a:lvl8pPr marL="3200400" algn="l" defTabSz="914400" rtl="0" eaLnBrk="1" latinLnBrk="0" hangingPunct="1">
      <a:defRPr sz="2000" kern="1200">
        <a:solidFill>
          <a:schemeClr val="tx1"/>
        </a:solidFill>
        <a:latin typeface="Arial" pitchFamily="2" charset="0"/>
        <a:ea typeface="+mn-ea"/>
        <a:cs typeface="+mn-cs"/>
      </a:defRPr>
    </a:lvl8pPr>
    <a:lvl9pPr marL="3657600" algn="l" defTabSz="914400" rtl="0" eaLnBrk="1" latinLnBrk="0" hangingPunct="1">
      <a:defRPr sz="2000" kern="1200">
        <a:solidFill>
          <a:schemeClr val="tx1"/>
        </a:solidFill>
        <a:latin typeface="Arial"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100"/>
    <a:srgbClr val="010000"/>
    <a:srgbClr val="000101"/>
    <a:srgbClr val="000001"/>
    <a:srgbClr val="020202"/>
    <a:srgbClr val="C0C0C0"/>
    <a:srgbClr val="808080"/>
    <a:srgbClr val="6B6B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7" autoAdjust="0"/>
    <p:restoredTop sz="71728" autoAdjust="0"/>
  </p:normalViewPr>
  <p:slideViewPr>
    <p:cSldViewPr snapToGrid="0" snapToObjects="1">
      <p:cViewPr varScale="1">
        <p:scale>
          <a:sx n="53" d="100"/>
          <a:sy n="53" d="100"/>
        </p:scale>
        <p:origin x="-190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5" d="100"/>
          <a:sy n="55" d="100"/>
        </p:scale>
        <p:origin x="-2820" y="-108"/>
      </p:cViewPr>
      <p:guideLst>
        <p:guide orient="horz" pos="2952"/>
        <p:guide pos="2232"/>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62955D-ADD5-4532-99F3-BA4FD2AC4E91}" type="doc">
      <dgm:prSet loTypeId="urn:microsoft.com/office/officeart/2005/8/layout/vList5" loCatId="list" qsTypeId="urn:microsoft.com/office/officeart/2005/8/quickstyle/simple1" qsCatId="simple" csTypeId="urn:microsoft.com/office/officeart/2005/8/colors/accent5_4" csCatId="accent5" phldr="1"/>
      <dgm:spPr/>
      <dgm:t>
        <a:bodyPr/>
        <a:lstStyle/>
        <a:p>
          <a:endParaRPr lang="en-US"/>
        </a:p>
      </dgm:t>
    </dgm:pt>
    <dgm:pt modelId="{6CB30250-E84E-4550-A8A3-15DCDDFA0B93}">
      <dgm:prSet/>
      <dgm:spPr/>
      <dgm:t>
        <a:bodyPr/>
        <a:lstStyle/>
        <a:p>
          <a:pPr rtl="0"/>
          <a:r>
            <a:rPr lang="en-US" b="1" i="1" dirty="0" smtClean="0"/>
            <a:t>Source</a:t>
          </a:r>
          <a:endParaRPr lang="en-US" dirty="0"/>
        </a:p>
      </dgm:t>
    </dgm:pt>
    <dgm:pt modelId="{96449B2C-0792-4E52-AF78-15BCC380901A}" type="parTrans" cxnId="{06AE373D-6A2A-4C19-B7F6-D248C1746252}">
      <dgm:prSet/>
      <dgm:spPr/>
      <dgm:t>
        <a:bodyPr/>
        <a:lstStyle/>
        <a:p>
          <a:endParaRPr lang="en-US"/>
        </a:p>
      </dgm:t>
    </dgm:pt>
    <dgm:pt modelId="{CB6B18D1-0C51-46B1-9AFC-AFC67374D04A}" type="sibTrans" cxnId="{06AE373D-6A2A-4C19-B7F6-D248C1746252}">
      <dgm:prSet/>
      <dgm:spPr/>
      <dgm:t>
        <a:bodyPr/>
        <a:lstStyle/>
        <a:p>
          <a:endParaRPr lang="en-US"/>
        </a:p>
      </dgm:t>
    </dgm:pt>
    <dgm:pt modelId="{C77337B4-A778-4C49-B4DD-2E85B0694307}">
      <dgm:prSet/>
      <dgm:spPr/>
      <dgm:t>
        <a:bodyPr/>
        <a:lstStyle/>
        <a:p>
          <a:pPr rtl="0"/>
          <a:r>
            <a:rPr lang="en-US" b="1" i="1" dirty="0" smtClean="0"/>
            <a:t>Processing</a:t>
          </a:r>
          <a:endParaRPr lang="en-US" dirty="0"/>
        </a:p>
      </dgm:t>
    </dgm:pt>
    <dgm:pt modelId="{73BA1CBC-D16F-450A-80FC-3EB24C367FE5}" type="parTrans" cxnId="{B0DE4408-AFC5-42C1-8050-0F74E6B63894}">
      <dgm:prSet/>
      <dgm:spPr/>
      <dgm:t>
        <a:bodyPr/>
        <a:lstStyle/>
        <a:p>
          <a:endParaRPr lang="en-US"/>
        </a:p>
      </dgm:t>
    </dgm:pt>
    <dgm:pt modelId="{AEEC4432-B0B5-427B-AC7E-4CBED528B9A9}" type="sibTrans" cxnId="{B0DE4408-AFC5-42C1-8050-0F74E6B63894}">
      <dgm:prSet/>
      <dgm:spPr/>
      <dgm:t>
        <a:bodyPr/>
        <a:lstStyle/>
        <a:p>
          <a:endParaRPr lang="en-US"/>
        </a:p>
      </dgm:t>
    </dgm:pt>
    <dgm:pt modelId="{D87C2695-429F-4A46-A943-298E4E7AA38A}">
      <dgm:prSet/>
      <dgm:spPr/>
      <dgm:t>
        <a:bodyPr/>
        <a:lstStyle/>
        <a:p>
          <a:pPr rtl="0"/>
          <a:r>
            <a:rPr lang="en-US" b="1" i="1" dirty="0" smtClean="0"/>
            <a:t>Storage</a:t>
          </a:r>
          <a:endParaRPr lang="en-US" dirty="0"/>
        </a:p>
      </dgm:t>
    </dgm:pt>
    <dgm:pt modelId="{50480826-F998-49B2-8077-A7A67A127180}" type="parTrans" cxnId="{EC5F38B7-61F1-4635-9E85-E47977978A60}">
      <dgm:prSet/>
      <dgm:spPr/>
      <dgm:t>
        <a:bodyPr/>
        <a:lstStyle/>
        <a:p>
          <a:endParaRPr lang="en-US"/>
        </a:p>
      </dgm:t>
    </dgm:pt>
    <dgm:pt modelId="{F509FDD3-7CA6-45F0-9D81-7720F2BE4964}" type="sibTrans" cxnId="{EC5F38B7-61F1-4635-9E85-E47977978A60}">
      <dgm:prSet/>
      <dgm:spPr/>
      <dgm:t>
        <a:bodyPr/>
        <a:lstStyle/>
        <a:p>
          <a:endParaRPr lang="en-US"/>
        </a:p>
      </dgm:t>
    </dgm:pt>
    <dgm:pt modelId="{B8F5247B-3EDF-4DC2-8690-F1C2A6FC7084}">
      <dgm:prSet/>
      <dgm:spPr/>
      <dgm:t>
        <a:bodyPr/>
        <a:lstStyle/>
        <a:p>
          <a:pPr rtl="0"/>
          <a:r>
            <a:rPr lang="en-US" b="1" i="1" dirty="0" smtClean="0"/>
            <a:t>Analytics</a:t>
          </a:r>
          <a:endParaRPr lang="en-US" dirty="0"/>
        </a:p>
      </dgm:t>
    </dgm:pt>
    <dgm:pt modelId="{FF8BAB31-8D8A-4E71-9054-F1AE1C2E2967}" type="parTrans" cxnId="{7EC1DDD3-1FD8-427D-8F9D-694BBCAADD74}">
      <dgm:prSet/>
      <dgm:spPr/>
      <dgm:t>
        <a:bodyPr/>
        <a:lstStyle/>
        <a:p>
          <a:endParaRPr lang="en-US"/>
        </a:p>
      </dgm:t>
    </dgm:pt>
    <dgm:pt modelId="{EF132813-E4AD-46A5-9DC4-AA920C0E6CA8}" type="sibTrans" cxnId="{7EC1DDD3-1FD8-427D-8F9D-694BBCAADD74}">
      <dgm:prSet/>
      <dgm:spPr/>
      <dgm:t>
        <a:bodyPr/>
        <a:lstStyle/>
        <a:p>
          <a:endParaRPr lang="en-US"/>
        </a:p>
      </dgm:t>
    </dgm:pt>
    <dgm:pt modelId="{A83D9FD0-BE8B-4996-97C8-C6C5FD67B309}">
      <dgm:prSet/>
      <dgm:spPr/>
      <dgm:t>
        <a:bodyPr/>
        <a:lstStyle/>
        <a:p>
          <a:r>
            <a:rPr lang="en-US" dirty="0" smtClean="0"/>
            <a:t>Microsoft Excel</a:t>
          </a:r>
          <a:endParaRPr lang="en-US" dirty="0"/>
        </a:p>
      </dgm:t>
    </dgm:pt>
    <dgm:pt modelId="{AB7373C3-E2E4-4644-B20B-9914809AC986}" type="parTrans" cxnId="{204FBA88-7719-442A-976D-1E3480DAC755}">
      <dgm:prSet/>
      <dgm:spPr/>
      <dgm:t>
        <a:bodyPr/>
        <a:lstStyle/>
        <a:p>
          <a:endParaRPr lang="en-US"/>
        </a:p>
      </dgm:t>
    </dgm:pt>
    <dgm:pt modelId="{A03123FD-B593-4229-92C6-4F1061E755CE}" type="sibTrans" cxnId="{204FBA88-7719-442A-976D-1E3480DAC755}">
      <dgm:prSet/>
      <dgm:spPr/>
      <dgm:t>
        <a:bodyPr/>
        <a:lstStyle/>
        <a:p>
          <a:endParaRPr lang="en-US"/>
        </a:p>
      </dgm:t>
    </dgm:pt>
    <dgm:pt modelId="{75760606-76C1-45F0-AD97-01CC27A6FE7B}">
      <dgm:prSet/>
      <dgm:spPr/>
      <dgm:t>
        <a:bodyPr/>
        <a:lstStyle/>
        <a:p>
          <a:r>
            <a:rPr lang="en-US" dirty="0" smtClean="0"/>
            <a:t>Text File</a:t>
          </a:r>
          <a:endParaRPr lang="en-US" dirty="0"/>
        </a:p>
      </dgm:t>
    </dgm:pt>
    <dgm:pt modelId="{1EAF2366-8403-4055-9802-E96BF7A1D0E5}" type="parTrans" cxnId="{13651CD2-6A7A-40FF-A751-DC2F20EA47C9}">
      <dgm:prSet/>
      <dgm:spPr/>
      <dgm:t>
        <a:bodyPr/>
        <a:lstStyle/>
        <a:p>
          <a:endParaRPr lang="en-US"/>
        </a:p>
      </dgm:t>
    </dgm:pt>
    <dgm:pt modelId="{D56DD6D4-F42F-44C3-B26F-28D67DFF1D9A}" type="sibTrans" cxnId="{13651CD2-6A7A-40FF-A751-DC2F20EA47C9}">
      <dgm:prSet/>
      <dgm:spPr/>
      <dgm:t>
        <a:bodyPr/>
        <a:lstStyle/>
        <a:p>
          <a:endParaRPr lang="en-US"/>
        </a:p>
      </dgm:t>
    </dgm:pt>
    <dgm:pt modelId="{DC4CB358-E661-444A-9940-FDD6D08C4CA8}">
      <dgm:prSet/>
      <dgm:spPr/>
      <dgm:t>
        <a:bodyPr/>
        <a:lstStyle/>
        <a:p>
          <a:r>
            <a:rPr lang="en-US" dirty="0" smtClean="0"/>
            <a:t>Neo4j Graph Database</a:t>
          </a:r>
          <a:endParaRPr lang="en-US" dirty="0"/>
        </a:p>
      </dgm:t>
    </dgm:pt>
    <dgm:pt modelId="{DAB41176-BE43-4C62-9B32-3576FA88C52C}" type="parTrans" cxnId="{D182C1BD-1D43-4989-B9E4-67C9395C4437}">
      <dgm:prSet/>
      <dgm:spPr/>
      <dgm:t>
        <a:bodyPr/>
        <a:lstStyle/>
        <a:p>
          <a:endParaRPr lang="en-US"/>
        </a:p>
      </dgm:t>
    </dgm:pt>
    <dgm:pt modelId="{30524D88-A18F-4AA9-B69C-B02164546B1F}" type="sibTrans" cxnId="{D182C1BD-1D43-4989-B9E4-67C9395C4437}">
      <dgm:prSet/>
      <dgm:spPr/>
      <dgm:t>
        <a:bodyPr/>
        <a:lstStyle/>
        <a:p>
          <a:endParaRPr lang="en-US"/>
        </a:p>
      </dgm:t>
    </dgm:pt>
    <dgm:pt modelId="{1E246682-9663-4ED1-8D40-4AEDED15431B}">
      <dgm:prSet/>
      <dgm:spPr/>
      <dgm:t>
        <a:bodyPr/>
        <a:lstStyle/>
        <a:p>
          <a:r>
            <a:rPr lang="en-US" dirty="0" err="1" smtClean="0"/>
            <a:t>RStudio</a:t>
          </a:r>
          <a:endParaRPr lang="en-US" dirty="0"/>
        </a:p>
      </dgm:t>
    </dgm:pt>
    <dgm:pt modelId="{3A2C3108-EEB6-4CC3-B5C7-8F12B2875BDA}" type="parTrans" cxnId="{158F82DC-9CDB-4EE8-BE2E-88285FE66469}">
      <dgm:prSet/>
      <dgm:spPr/>
      <dgm:t>
        <a:bodyPr/>
        <a:lstStyle/>
        <a:p>
          <a:endParaRPr lang="en-US"/>
        </a:p>
      </dgm:t>
    </dgm:pt>
    <dgm:pt modelId="{B395981F-179A-4F93-9577-7F040EB72D5C}" type="sibTrans" cxnId="{158F82DC-9CDB-4EE8-BE2E-88285FE66469}">
      <dgm:prSet/>
      <dgm:spPr/>
      <dgm:t>
        <a:bodyPr/>
        <a:lstStyle/>
        <a:p>
          <a:endParaRPr lang="en-US"/>
        </a:p>
      </dgm:t>
    </dgm:pt>
    <dgm:pt modelId="{6DB58B2A-C467-4B07-8CED-03F37F2FE46C}">
      <dgm:prSet/>
      <dgm:spPr/>
      <dgm:t>
        <a:bodyPr/>
        <a:lstStyle/>
        <a:p>
          <a:r>
            <a:rPr lang="en-US" dirty="0" smtClean="0"/>
            <a:t>Shiny Analytics</a:t>
          </a:r>
          <a:endParaRPr lang="en-US" dirty="0"/>
        </a:p>
      </dgm:t>
    </dgm:pt>
    <dgm:pt modelId="{762D609B-393E-406D-BAC0-29CFCBFD17F1}" type="sibTrans" cxnId="{CD134E84-CEE6-46E2-8805-0AB9424CDEE8}">
      <dgm:prSet/>
      <dgm:spPr/>
      <dgm:t>
        <a:bodyPr/>
        <a:lstStyle/>
        <a:p>
          <a:endParaRPr lang="en-US"/>
        </a:p>
      </dgm:t>
    </dgm:pt>
    <dgm:pt modelId="{03A8BADA-172F-4FE1-BA79-C2434C8A5EF7}" type="parTrans" cxnId="{CD134E84-CEE6-46E2-8805-0AB9424CDEE8}">
      <dgm:prSet/>
      <dgm:spPr/>
      <dgm:t>
        <a:bodyPr/>
        <a:lstStyle/>
        <a:p>
          <a:endParaRPr lang="en-US"/>
        </a:p>
      </dgm:t>
    </dgm:pt>
    <dgm:pt modelId="{45CBC3A0-C83D-4D65-A7F7-7FFF0944DB52}">
      <dgm:prSet/>
      <dgm:spPr/>
      <dgm:t>
        <a:bodyPr/>
        <a:lstStyle/>
        <a:p>
          <a:pPr rtl="0"/>
          <a:r>
            <a:rPr lang="en-US" b="1" i="1" dirty="0" smtClean="0"/>
            <a:t>User</a:t>
          </a:r>
          <a:r>
            <a:rPr lang="en-US" dirty="0" smtClean="0"/>
            <a:t> </a:t>
          </a:r>
          <a:r>
            <a:rPr lang="en-US" b="1" i="1" dirty="0" smtClean="0"/>
            <a:t>Interface</a:t>
          </a:r>
          <a:endParaRPr lang="en-US" dirty="0"/>
        </a:p>
      </dgm:t>
    </dgm:pt>
    <dgm:pt modelId="{454877E6-9E8E-4AA5-96CA-D35BB586D11B}" type="sibTrans" cxnId="{0E7E7BD1-424C-425E-8F61-7B32373B66F2}">
      <dgm:prSet/>
      <dgm:spPr/>
      <dgm:t>
        <a:bodyPr/>
        <a:lstStyle/>
        <a:p>
          <a:endParaRPr lang="en-US"/>
        </a:p>
      </dgm:t>
    </dgm:pt>
    <dgm:pt modelId="{45639077-6DB5-475F-B99D-621C38713BE8}" type="parTrans" cxnId="{0E7E7BD1-424C-425E-8F61-7B32373B66F2}">
      <dgm:prSet/>
      <dgm:spPr/>
      <dgm:t>
        <a:bodyPr/>
        <a:lstStyle/>
        <a:p>
          <a:endParaRPr lang="en-US"/>
        </a:p>
      </dgm:t>
    </dgm:pt>
    <dgm:pt modelId="{A59DECD2-7FEA-437C-BB0D-C976C8EDBDDD}" type="pres">
      <dgm:prSet presAssocID="{0862955D-ADD5-4532-99F3-BA4FD2AC4E91}" presName="Name0" presStyleCnt="0">
        <dgm:presLayoutVars>
          <dgm:dir/>
          <dgm:animLvl val="lvl"/>
          <dgm:resizeHandles val="exact"/>
        </dgm:presLayoutVars>
      </dgm:prSet>
      <dgm:spPr/>
      <dgm:t>
        <a:bodyPr/>
        <a:lstStyle/>
        <a:p>
          <a:endParaRPr lang="en-US"/>
        </a:p>
      </dgm:t>
    </dgm:pt>
    <dgm:pt modelId="{445566F2-8465-4622-B097-BE2A4FB2A785}" type="pres">
      <dgm:prSet presAssocID="{6CB30250-E84E-4550-A8A3-15DCDDFA0B93}" presName="linNode" presStyleCnt="0"/>
      <dgm:spPr/>
    </dgm:pt>
    <dgm:pt modelId="{E9B5E718-64CE-4B14-B359-471B9EE06024}" type="pres">
      <dgm:prSet presAssocID="{6CB30250-E84E-4550-A8A3-15DCDDFA0B93}" presName="parentText" presStyleLbl="node1" presStyleIdx="0" presStyleCnt="5">
        <dgm:presLayoutVars>
          <dgm:chMax val="1"/>
          <dgm:bulletEnabled val="1"/>
        </dgm:presLayoutVars>
      </dgm:prSet>
      <dgm:spPr/>
      <dgm:t>
        <a:bodyPr/>
        <a:lstStyle/>
        <a:p>
          <a:endParaRPr lang="en-US"/>
        </a:p>
      </dgm:t>
    </dgm:pt>
    <dgm:pt modelId="{9F942472-1979-452E-8643-D6C8BAD2F0EF}" type="pres">
      <dgm:prSet presAssocID="{6CB30250-E84E-4550-A8A3-15DCDDFA0B93}" presName="descendantText" presStyleLbl="alignAccFollowNode1" presStyleIdx="0" presStyleCnt="5">
        <dgm:presLayoutVars>
          <dgm:bulletEnabled val="1"/>
        </dgm:presLayoutVars>
      </dgm:prSet>
      <dgm:spPr/>
      <dgm:t>
        <a:bodyPr/>
        <a:lstStyle/>
        <a:p>
          <a:endParaRPr lang="en-US"/>
        </a:p>
      </dgm:t>
    </dgm:pt>
    <dgm:pt modelId="{CFD75987-EA5E-4E79-9B77-6AC0297294D7}" type="pres">
      <dgm:prSet presAssocID="{CB6B18D1-0C51-46B1-9AFC-AFC67374D04A}" presName="sp" presStyleCnt="0"/>
      <dgm:spPr/>
    </dgm:pt>
    <dgm:pt modelId="{5126D2D5-71B9-4B92-8EE6-E24E1B427EBA}" type="pres">
      <dgm:prSet presAssocID="{C77337B4-A778-4C49-B4DD-2E85B0694307}" presName="linNode" presStyleCnt="0"/>
      <dgm:spPr/>
    </dgm:pt>
    <dgm:pt modelId="{36529C0B-674F-4E11-8A87-D236280E9C6C}" type="pres">
      <dgm:prSet presAssocID="{C77337B4-A778-4C49-B4DD-2E85B0694307}" presName="parentText" presStyleLbl="node1" presStyleIdx="1" presStyleCnt="5">
        <dgm:presLayoutVars>
          <dgm:chMax val="1"/>
          <dgm:bulletEnabled val="1"/>
        </dgm:presLayoutVars>
      </dgm:prSet>
      <dgm:spPr/>
      <dgm:t>
        <a:bodyPr/>
        <a:lstStyle/>
        <a:p>
          <a:endParaRPr lang="en-US"/>
        </a:p>
      </dgm:t>
    </dgm:pt>
    <dgm:pt modelId="{703F87ED-E50B-423A-B248-2F41EACE1019}" type="pres">
      <dgm:prSet presAssocID="{C77337B4-A778-4C49-B4DD-2E85B0694307}" presName="descendantText" presStyleLbl="alignAccFollowNode1" presStyleIdx="1" presStyleCnt="5">
        <dgm:presLayoutVars>
          <dgm:bulletEnabled val="1"/>
        </dgm:presLayoutVars>
      </dgm:prSet>
      <dgm:spPr/>
      <dgm:t>
        <a:bodyPr/>
        <a:lstStyle/>
        <a:p>
          <a:endParaRPr lang="en-US"/>
        </a:p>
      </dgm:t>
    </dgm:pt>
    <dgm:pt modelId="{3EEFB55D-9B51-490D-9D76-055AB6973D6E}" type="pres">
      <dgm:prSet presAssocID="{AEEC4432-B0B5-427B-AC7E-4CBED528B9A9}" presName="sp" presStyleCnt="0"/>
      <dgm:spPr/>
    </dgm:pt>
    <dgm:pt modelId="{AAAA7982-DE6A-4A18-BFBE-C099CB57FECD}" type="pres">
      <dgm:prSet presAssocID="{D87C2695-429F-4A46-A943-298E4E7AA38A}" presName="linNode" presStyleCnt="0"/>
      <dgm:spPr/>
    </dgm:pt>
    <dgm:pt modelId="{4FB95C46-1124-4E35-840B-EF963C1BDF78}" type="pres">
      <dgm:prSet presAssocID="{D87C2695-429F-4A46-A943-298E4E7AA38A}" presName="parentText" presStyleLbl="node1" presStyleIdx="2" presStyleCnt="5">
        <dgm:presLayoutVars>
          <dgm:chMax val="1"/>
          <dgm:bulletEnabled val="1"/>
        </dgm:presLayoutVars>
      </dgm:prSet>
      <dgm:spPr/>
      <dgm:t>
        <a:bodyPr/>
        <a:lstStyle/>
        <a:p>
          <a:endParaRPr lang="en-US"/>
        </a:p>
      </dgm:t>
    </dgm:pt>
    <dgm:pt modelId="{4C6C9985-7839-467D-999B-063664749E94}" type="pres">
      <dgm:prSet presAssocID="{D87C2695-429F-4A46-A943-298E4E7AA38A}" presName="descendantText" presStyleLbl="alignAccFollowNode1" presStyleIdx="2" presStyleCnt="5">
        <dgm:presLayoutVars>
          <dgm:bulletEnabled val="1"/>
        </dgm:presLayoutVars>
      </dgm:prSet>
      <dgm:spPr/>
      <dgm:t>
        <a:bodyPr/>
        <a:lstStyle/>
        <a:p>
          <a:endParaRPr lang="en-US"/>
        </a:p>
      </dgm:t>
    </dgm:pt>
    <dgm:pt modelId="{549F1476-A746-4389-9324-3A6E68321EDE}" type="pres">
      <dgm:prSet presAssocID="{F509FDD3-7CA6-45F0-9D81-7720F2BE4964}" presName="sp" presStyleCnt="0"/>
      <dgm:spPr/>
    </dgm:pt>
    <dgm:pt modelId="{D8627F08-606D-4E0A-B93C-48C95C8F58AD}" type="pres">
      <dgm:prSet presAssocID="{B8F5247B-3EDF-4DC2-8690-F1C2A6FC7084}" presName="linNode" presStyleCnt="0"/>
      <dgm:spPr/>
    </dgm:pt>
    <dgm:pt modelId="{10E4E9F7-6F3F-40C7-BA0A-F7BBCCAF500D}" type="pres">
      <dgm:prSet presAssocID="{B8F5247B-3EDF-4DC2-8690-F1C2A6FC7084}" presName="parentText" presStyleLbl="node1" presStyleIdx="3" presStyleCnt="5">
        <dgm:presLayoutVars>
          <dgm:chMax val="1"/>
          <dgm:bulletEnabled val="1"/>
        </dgm:presLayoutVars>
      </dgm:prSet>
      <dgm:spPr/>
      <dgm:t>
        <a:bodyPr/>
        <a:lstStyle/>
        <a:p>
          <a:endParaRPr lang="en-US"/>
        </a:p>
      </dgm:t>
    </dgm:pt>
    <dgm:pt modelId="{C5F24754-DDF9-49A5-B28A-3C4B4231B5BA}" type="pres">
      <dgm:prSet presAssocID="{B8F5247B-3EDF-4DC2-8690-F1C2A6FC7084}" presName="descendantText" presStyleLbl="alignAccFollowNode1" presStyleIdx="3" presStyleCnt="5">
        <dgm:presLayoutVars>
          <dgm:bulletEnabled val="1"/>
        </dgm:presLayoutVars>
      </dgm:prSet>
      <dgm:spPr/>
      <dgm:t>
        <a:bodyPr/>
        <a:lstStyle/>
        <a:p>
          <a:endParaRPr lang="en-US"/>
        </a:p>
      </dgm:t>
    </dgm:pt>
    <dgm:pt modelId="{48F16DDA-F47A-476F-97B1-247FB4736E1A}" type="pres">
      <dgm:prSet presAssocID="{EF132813-E4AD-46A5-9DC4-AA920C0E6CA8}" presName="sp" presStyleCnt="0"/>
      <dgm:spPr/>
    </dgm:pt>
    <dgm:pt modelId="{D7FBEE96-3FBB-4F28-910B-82AB46C41B47}" type="pres">
      <dgm:prSet presAssocID="{45CBC3A0-C83D-4D65-A7F7-7FFF0944DB52}" presName="linNode" presStyleCnt="0"/>
      <dgm:spPr/>
    </dgm:pt>
    <dgm:pt modelId="{3FC38FE4-C60F-4890-B2F8-28D70B32D9B6}" type="pres">
      <dgm:prSet presAssocID="{45CBC3A0-C83D-4D65-A7F7-7FFF0944DB52}" presName="parentText" presStyleLbl="node1" presStyleIdx="4" presStyleCnt="5">
        <dgm:presLayoutVars>
          <dgm:chMax val="1"/>
          <dgm:bulletEnabled val="1"/>
        </dgm:presLayoutVars>
      </dgm:prSet>
      <dgm:spPr/>
      <dgm:t>
        <a:bodyPr/>
        <a:lstStyle/>
        <a:p>
          <a:endParaRPr lang="en-US"/>
        </a:p>
      </dgm:t>
    </dgm:pt>
    <dgm:pt modelId="{2508F260-6C1B-42E9-A541-AD4DB042E267}" type="pres">
      <dgm:prSet presAssocID="{45CBC3A0-C83D-4D65-A7F7-7FFF0944DB52}" presName="descendantText" presStyleLbl="alignAccFollowNode1" presStyleIdx="4" presStyleCnt="5">
        <dgm:presLayoutVars>
          <dgm:bulletEnabled val="1"/>
        </dgm:presLayoutVars>
      </dgm:prSet>
      <dgm:spPr/>
      <dgm:t>
        <a:bodyPr/>
        <a:lstStyle/>
        <a:p>
          <a:endParaRPr lang="en-US"/>
        </a:p>
      </dgm:t>
    </dgm:pt>
  </dgm:ptLst>
  <dgm:cxnLst>
    <dgm:cxn modelId="{4900317C-6F13-465C-AC77-166D2A0E6F8A}" type="presOf" srcId="{75760606-76C1-45F0-AD97-01CC27A6FE7B}" destId="{9F942472-1979-452E-8643-D6C8BAD2F0EF}" srcOrd="0" destOrd="0" presId="urn:microsoft.com/office/officeart/2005/8/layout/vList5"/>
    <dgm:cxn modelId="{C6A7BA56-A04C-4236-9460-F54DDE573070}" type="presOf" srcId="{1E246682-9663-4ED1-8D40-4AEDED15431B}" destId="{C5F24754-DDF9-49A5-B28A-3C4B4231B5BA}" srcOrd="0" destOrd="0" presId="urn:microsoft.com/office/officeart/2005/8/layout/vList5"/>
    <dgm:cxn modelId="{EC300F5E-2809-4A78-A414-FC54CF00CF72}" type="presOf" srcId="{6DB58B2A-C467-4B07-8CED-03F37F2FE46C}" destId="{2508F260-6C1B-42E9-A541-AD4DB042E267}" srcOrd="0" destOrd="0" presId="urn:microsoft.com/office/officeart/2005/8/layout/vList5"/>
    <dgm:cxn modelId="{CD134E84-CEE6-46E2-8805-0AB9424CDEE8}" srcId="{45CBC3A0-C83D-4D65-A7F7-7FFF0944DB52}" destId="{6DB58B2A-C467-4B07-8CED-03F37F2FE46C}" srcOrd="0" destOrd="0" parTransId="{03A8BADA-172F-4FE1-BA79-C2434C8A5EF7}" sibTransId="{762D609B-393E-406D-BAC0-29CFCBFD17F1}"/>
    <dgm:cxn modelId="{7EC1DDD3-1FD8-427D-8F9D-694BBCAADD74}" srcId="{0862955D-ADD5-4532-99F3-BA4FD2AC4E91}" destId="{B8F5247B-3EDF-4DC2-8690-F1C2A6FC7084}" srcOrd="3" destOrd="0" parTransId="{FF8BAB31-8D8A-4E71-9054-F1AE1C2E2967}" sibTransId="{EF132813-E4AD-46A5-9DC4-AA920C0E6CA8}"/>
    <dgm:cxn modelId="{7F65059C-489B-4D6F-A73B-DF2A7D47A8BE}" type="presOf" srcId="{6CB30250-E84E-4550-A8A3-15DCDDFA0B93}" destId="{E9B5E718-64CE-4B14-B359-471B9EE06024}" srcOrd="0" destOrd="0" presId="urn:microsoft.com/office/officeart/2005/8/layout/vList5"/>
    <dgm:cxn modelId="{FDD6FE5D-6DAD-49D5-858D-83BE286A4B0B}" type="presOf" srcId="{0862955D-ADD5-4532-99F3-BA4FD2AC4E91}" destId="{A59DECD2-7FEA-437C-BB0D-C976C8EDBDDD}" srcOrd="0" destOrd="0" presId="urn:microsoft.com/office/officeart/2005/8/layout/vList5"/>
    <dgm:cxn modelId="{0D9EA216-CF6B-427F-88D4-661A2C040ED8}" type="presOf" srcId="{45CBC3A0-C83D-4D65-A7F7-7FFF0944DB52}" destId="{3FC38FE4-C60F-4890-B2F8-28D70B32D9B6}" srcOrd="0" destOrd="0" presId="urn:microsoft.com/office/officeart/2005/8/layout/vList5"/>
    <dgm:cxn modelId="{0E7E7BD1-424C-425E-8F61-7B32373B66F2}" srcId="{0862955D-ADD5-4532-99F3-BA4FD2AC4E91}" destId="{45CBC3A0-C83D-4D65-A7F7-7FFF0944DB52}" srcOrd="4" destOrd="0" parTransId="{45639077-6DB5-475F-B99D-621C38713BE8}" sibTransId="{454877E6-9E8E-4AA5-96CA-D35BB586D11B}"/>
    <dgm:cxn modelId="{CD46740E-6D21-473E-884E-1D58A6C3A714}" type="presOf" srcId="{C77337B4-A778-4C49-B4DD-2E85B0694307}" destId="{36529C0B-674F-4E11-8A87-D236280E9C6C}" srcOrd="0" destOrd="0" presId="urn:microsoft.com/office/officeart/2005/8/layout/vList5"/>
    <dgm:cxn modelId="{13651CD2-6A7A-40FF-A751-DC2F20EA47C9}" srcId="{6CB30250-E84E-4550-A8A3-15DCDDFA0B93}" destId="{75760606-76C1-45F0-AD97-01CC27A6FE7B}" srcOrd="0" destOrd="0" parTransId="{1EAF2366-8403-4055-9802-E96BF7A1D0E5}" sibTransId="{D56DD6D4-F42F-44C3-B26F-28D67DFF1D9A}"/>
    <dgm:cxn modelId="{158F82DC-9CDB-4EE8-BE2E-88285FE66469}" srcId="{B8F5247B-3EDF-4DC2-8690-F1C2A6FC7084}" destId="{1E246682-9663-4ED1-8D40-4AEDED15431B}" srcOrd="0" destOrd="0" parTransId="{3A2C3108-EEB6-4CC3-B5C7-8F12B2875BDA}" sibTransId="{B395981F-179A-4F93-9577-7F040EB72D5C}"/>
    <dgm:cxn modelId="{EC5F38B7-61F1-4635-9E85-E47977978A60}" srcId="{0862955D-ADD5-4532-99F3-BA4FD2AC4E91}" destId="{D87C2695-429F-4A46-A943-298E4E7AA38A}" srcOrd="2" destOrd="0" parTransId="{50480826-F998-49B2-8077-A7A67A127180}" sibTransId="{F509FDD3-7CA6-45F0-9D81-7720F2BE4964}"/>
    <dgm:cxn modelId="{D182C1BD-1D43-4989-B9E4-67C9395C4437}" srcId="{D87C2695-429F-4A46-A943-298E4E7AA38A}" destId="{DC4CB358-E661-444A-9940-FDD6D08C4CA8}" srcOrd="0" destOrd="0" parTransId="{DAB41176-BE43-4C62-9B32-3576FA88C52C}" sibTransId="{30524D88-A18F-4AA9-B69C-B02164546B1F}"/>
    <dgm:cxn modelId="{9E719037-F9B9-4E63-8920-292C80BFBAEA}" type="presOf" srcId="{B8F5247B-3EDF-4DC2-8690-F1C2A6FC7084}" destId="{10E4E9F7-6F3F-40C7-BA0A-F7BBCCAF500D}" srcOrd="0" destOrd="0" presId="urn:microsoft.com/office/officeart/2005/8/layout/vList5"/>
    <dgm:cxn modelId="{204FBA88-7719-442A-976D-1E3480DAC755}" srcId="{C77337B4-A778-4C49-B4DD-2E85B0694307}" destId="{A83D9FD0-BE8B-4996-97C8-C6C5FD67B309}" srcOrd="0" destOrd="0" parTransId="{AB7373C3-E2E4-4644-B20B-9914809AC986}" sibTransId="{A03123FD-B593-4229-92C6-4F1061E755CE}"/>
    <dgm:cxn modelId="{B0DE4408-AFC5-42C1-8050-0F74E6B63894}" srcId="{0862955D-ADD5-4532-99F3-BA4FD2AC4E91}" destId="{C77337B4-A778-4C49-B4DD-2E85B0694307}" srcOrd="1" destOrd="0" parTransId="{73BA1CBC-D16F-450A-80FC-3EB24C367FE5}" sibTransId="{AEEC4432-B0B5-427B-AC7E-4CBED528B9A9}"/>
    <dgm:cxn modelId="{06AE373D-6A2A-4C19-B7F6-D248C1746252}" srcId="{0862955D-ADD5-4532-99F3-BA4FD2AC4E91}" destId="{6CB30250-E84E-4550-A8A3-15DCDDFA0B93}" srcOrd="0" destOrd="0" parTransId="{96449B2C-0792-4E52-AF78-15BCC380901A}" sibTransId="{CB6B18D1-0C51-46B1-9AFC-AFC67374D04A}"/>
    <dgm:cxn modelId="{1E960099-0357-42AC-95A5-612CF150AD19}" type="presOf" srcId="{D87C2695-429F-4A46-A943-298E4E7AA38A}" destId="{4FB95C46-1124-4E35-840B-EF963C1BDF78}" srcOrd="0" destOrd="0" presId="urn:microsoft.com/office/officeart/2005/8/layout/vList5"/>
    <dgm:cxn modelId="{2752F3D2-D4B8-4A56-9317-32A9CA7F7BA5}" type="presOf" srcId="{A83D9FD0-BE8B-4996-97C8-C6C5FD67B309}" destId="{703F87ED-E50B-423A-B248-2F41EACE1019}" srcOrd="0" destOrd="0" presId="urn:microsoft.com/office/officeart/2005/8/layout/vList5"/>
    <dgm:cxn modelId="{28290626-8742-4CB4-8032-AF8536D88C72}" type="presOf" srcId="{DC4CB358-E661-444A-9940-FDD6D08C4CA8}" destId="{4C6C9985-7839-467D-999B-063664749E94}" srcOrd="0" destOrd="0" presId="urn:microsoft.com/office/officeart/2005/8/layout/vList5"/>
    <dgm:cxn modelId="{D3BE4294-B784-4EAD-A582-E21E2610A0E5}" type="presParOf" srcId="{A59DECD2-7FEA-437C-BB0D-C976C8EDBDDD}" destId="{445566F2-8465-4622-B097-BE2A4FB2A785}" srcOrd="0" destOrd="0" presId="urn:microsoft.com/office/officeart/2005/8/layout/vList5"/>
    <dgm:cxn modelId="{8AE8DA1D-3A20-402E-A44B-AAFD7CA6E2FB}" type="presParOf" srcId="{445566F2-8465-4622-B097-BE2A4FB2A785}" destId="{E9B5E718-64CE-4B14-B359-471B9EE06024}" srcOrd="0" destOrd="0" presId="urn:microsoft.com/office/officeart/2005/8/layout/vList5"/>
    <dgm:cxn modelId="{9864419F-EF9A-4E98-B8FD-5152599D6345}" type="presParOf" srcId="{445566F2-8465-4622-B097-BE2A4FB2A785}" destId="{9F942472-1979-452E-8643-D6C8BAD2F0EF}" srcOrd="1" destOrd="0" presId="urn:microsoft.com/office/officeart/2005/8/layout/vList5"/>
    <dgm:cxn modelId="{4CCFD7A5-3835-4251-A958-3A098EE0B250}" type="presParOf" srcId="{A59DECD2-7FEA-437C-BB0D-C976C8EDBDDD}" destId="{CFD75987-EA5E-4E79-9B77-6AC0297294D7}" srcOrd="1" destOrd="0" presId="urn:microsoft.com/office/officeart/2005/8/layout/vList5"/>
    <dgm:cxn modelId="{A8EAE6D9-5F0A-4A62-A785-29D36CD34B75}" type="presParOf" srcId="{A59DECD2-7FEA-437C-BB0D-C976C8EDBDDD}" destId="{5126D2D5-71B9-4B92-8EE6-E24E1B427EBA}" srcOrd="2" destOrd="0" presId="urn:microsoft.com/office/officeart/2005/8/layout/vList5"/>
    <dgm:cxn modelId="{6FD9B8E3-EBE9-4523-B670-3E9909A70392}" type="presParOf" srcId="{5126D2D5-71B9-4B92-8EE6-E24E1B427EBA}" destId="{36529C0B-674F-4E11-8A87-D236280E9C6C}" srcOrd="0" destOrd="0" presId="urn:microsoft.com/office/officeart/2005/8/layout/vList5"/>
    <dgm:cxn modelId="{752848CA-11D0-4241-88D9-78FC06461A95}" type="presParOf" srcId="{5126D2D5-71B9-4B92-8EE6-E24E1B427EBA}" destId="{703F87ED-E50B-423A-B248-2F41EACE1019}" srcOrd="1" destOrd="0" presId="urn:microsoft.com/office/officeart/2005/8/layout/vList5"/>
    <dgm:cxn modelId="{3A438DC0-50D2-4A85-88E9-09C39AE054D8}" type="presParOf" srcId="{A59DECD2-7FEA-437C-BB0D-C976C8EDBDDD}" destId="{3EEFB55D-9B51-490D-9D76-055AB6973D6E}" srcOrd="3" destOrd="0" presId="urn:microsoft.com/office/officeart/2005/8/layout/vList5"/>
    <dgm:cxn modelId="{43C44C80-969B-4C99-9503-AC90DCC3F094}" type="presParOf" srcId="{A59DECD2-7FEA-437C-BB0D-C976C8EDBDDD}" destId="{AAAA7982-DE6A-4A18-BFBE-C099CB57FECD}" srcOrd="4" destOrd="0" presId="urn:microsoft.com/office/officeart/2005/8/layout/vList5"/>
    <dgm:cxn modelId="{0961B242-28FB-4FBE-88D6-3984420CCFD2}" type="presParOf" srcId="{AAAA7982-DE6A-4A18-BFBE-C099CB57FECD}" destId="{4FB95C46-1124-4E35-840B-EF963C1BDF78}" srcOrd="0" destOrd="0" presId="urn:microsoft.com/office/officeart/2005/8/layout/vList5"/>
    <dgm:cxn modelId="{247DAA13-7132-4320-9E0F-E7663277DB04}" type="presParOf" srcId="{AAAA7982-DE6A-4A18-BFBE-C099CB57FECD}" destId="{4C6C9985-7839-467D-999B-063664749E94}" srcOrd="1" destOrd="0" presId="urn:microsoft.com/office/officeart/2005/8/layout/vList5"/>
    <dgm:cxn modelId="{14429706-90A8-4693-8CC7-60F142437AD2}" type="presParOf" srcId="{A59DECD2-7FEA-437C-BB0D-C976C8EDBDDD}" destId="{549F1476-A746-4389-9324-3A6E68321EDE}" srcOrd="5" destOrd="0" presId="urn:microsoft.com/office/officeart/2005/8/layout/vList5"/>
    <dgm:cxn modelId="{2AFE9C9A-E81C-4493-9245-D1B38341B871}" type="presParOf" srcId="{A59DECD2-7FEA-437C-BB0D-C976C8EDBDDD}" destId="{D8627F08-606D-4E0A-B93C-48C95C8F58AD}" srcOrd="6" destOrd="0" presId="urn:microsoft.com/office/officeart/2005/8/layout/vList5"/>
    <dgm:cxn modelId="{82EC8A50-2F05-49EE-94AC-9E7757E9F9E8}" type="presParOf" srcId="{D8627F08-606D-4E0A-B93C-48C95C8F58AD}" destId="{10E4E9F7-6F3F-40C7-BA0A-F7BBCCAF500D}" srcOrd="0" destOrd="0" presId="urn:microsoft.com/office/officeart/2005/8/layout/vList5"/>
    <dgm:cxn modelId="{A65FA1AF-CCCB-45C7-A42B-A4E2FB9F714E}" type="presParOf" srcId="{D8627F08-606D-4E0A-B93C-48C95C8F58AD}" destId="{C5F24754-DDF9-49A5-B28A-3C4B4231B5BA}" srcOrd="1" destOrd="0" presId="urn:microsoft.com/office/officeart/2005/8/layout/vList5"/>
    <dgm:cxn modelId="{9EF9E361-1F32-4501-A5D4-59BF9236CF13}" type="presParOf" srcId="{A59DECD2-7FEA-437C-BB0D-C976C8EDBDDD}" destId="{48F16DDA-F47A-476F-97B1-247FB4736E1A}" srcOrd="7" destOrd="0" presId="urn:microsoft.com/office/officeart/2005/8/layout/vList5"/>
    <dgm:cxn modelId="{46FA96CF-ABF0-46B0-AE13-121A12061B8E}" type="presParOf" srcId="{A59DECD2-7FEA-437C-BB0D-C976C8EDBDDD}" destId="{D7FBEE96-3FBB-4F28-910B-82AB46C41B47}" srcOrd="8" destOrd="0" presId="urn:microsoft.com/office/officeart/2005/8/layout/vList5"/>
    <dgm:cxn modelId="{9D3024A5-4ACD-4C5F-8FAA-6234CD9F1574}" type="presParOf" srcId="{D7FBEE96-3FBB-4F28-910B-82AB46C41B47}" destId="{3FC38FE4-C60F-4890-B2F8-28D70B32D9B6}" srcOrd="0" destOrd="0" presId="urn:microsoft.com/office/officeart/2005/8/layout/vList5"/>
    <dgm:cxn modelId="{AB5EFC27-0BD7-471A-A419-B397392F234A}" type="presParOf" srcId="{D7FBEE96-3FBB-4F28-910B-82AB46C41B47}" destId="{2508F260-6C1B-42E9-A541-AD4DB042E26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42472-1979-452E-8643-D6C8BAD2F0EF}">
      <dsp:nvSpPr>
        <dsp:cNvPr id="0" name=""/>
        <dsp:cNvSpPr/>
      </dsp:nvSpPr>
      <dsp:spPr>
        <a:xfrm rot="5400000">
          <a:off x="4717678" y="-1976197"/>
          <a:ext cx="621265" cy="4732528"/>
        </a:xfrm>
        <a:prstGeom prst="round2SameRect">
          <a:avLst/>
        </a:prstGeom>
        <a:solidFill>
          <a:schemeClr val="accent5">
            <a:alpha val="90000"/>
            <a:tint val="55000"/>
            <a:hueOff val="0"/>
            <a:satOff val="0"/>
            <a:lumOff val="0"/>
            <a:alphaOff val="0"/>
          </a:schemeClr>
        </a:solidFill>
        <a:ln w="25400" cap="flat" cmpd="sng" algn="ctr">
          <a:solidFill>
            <a:schemeClr val="accent5">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Text File</a:t>
          </a:r>
          <a:endParaRPr lang="en-US" sz="3200" kern="1200" dirty="0"/>
        </a:p>
      </dsp:txBody>
      <dsp:txXfrm rot="-5400000">
        <a:off x="2662047" y="109762"/>
        <a:ext cx="4702200" cy="560609"/>
      </dsp:txXfrm>
    </dsp:sp>
    <dsp:sp modelId="{E9B5E718-64CE-4B14-B359-471B9EE06024}">
      <dsp:nvSpPr>
        <dsp:cNvPr id="0" name=""/>
        <dsp:cNvSpPr/>
      </dsp:nvSpPr>
      <dsp:spPr>
        <a:xfrm>
          <a:off x="0" y="1776"/>
          <a:ext cx="2662047" cy="776581"/>
        </a:xfrm>
        <a:prstGeom prst="roundRect">
          <a:avLst/>
        </a:prstGeom>
        <a:solidFill>
          <a:schemeClr val="accent5">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b="1" i="1" kern="1200" dirty="0" smtClean="0"/>
            <a:t>Source</a:t>
          </a:r>
          <a:endParaRPr lang="en-US" sz="2800" kern="1200" dirty="0"/>
        </a:p>
      </dsp:txBody>
      <dsp:txXfrm>
        <a:off x="37910" y="39686"/>
        <a:ext cx="2586227" cy="700761"/>
      </dsp:txXfrm>
    </dsp:sp>
    <dsp:sp modelId="{703F87ED-E50B-423A-B248-2F41EACE1019}">
      <dsp:nvSpPr>
        <dsp:cNvPr id="0" name=""/>
        <dsp:cNvSpPr/>
      </dsp:nvSpPr>
      <dsp:spPr>
        <a:xfrm rot="5400000">
          <a:off x="4717678" y="-1160786"/>
          <a:ext cx="621265" cy="4732528"/>
        </a:xfrm>
        <a:prstGeom prst="round2SameRect">
          <a:avLst/>
        </a:prstGeom>
        <a:solidFill>
          <a:schemeClr val="accent5">
            <a:alpha val="90000"/>
            <a:tint val="55000"/>
            <a:hueOff val="0"/>
            <a:satOff val="0"/>
            <a:lumOff val="0"/>
            <a:alphaOff val="0"/>
          </a:schemeClr>
        </a:solidFill>
        <a:ln w="25400" cap="flat" cmpd="sng" algn="ctr">
          <a:solidFill>
            <a:schemeClr val="accent5">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Microsoft Excel</a:t>
          </a:r>
          <a:endParaRPr lang="en-US" sz="3200" kern="1200" dirty="0"/>
        </a:p>
      </dsp:txBody>
      <dsp:txXfrm rot="-5400000">
        <a:off x="2662047" y="925173"/>
        <a:ext cx="4702200" cy="560609"/>
      </dsp:txXfrm>
    </dsp:sp>
    <dsp:sp modelId="{36529C0B-674F-4E11-8A87-D236280E9C6C}">
      <dsp:nvSpPr>
        <dsp:cNvPr id="0" name=""/>
        <dsp:cNvSpPr/>
      </dsp:nvSpPr>
      <dsp:spPr>
        <a:xfrm>
          <a:off x="0" y="817186"/>
          <a:ext cx="2662047" cy="776581"/>
        </a:xfrm>
        <a:prstGeom prst="roundRect">
          <a:avLst/>
        </a:prstGeom>
        <a:solidFill>
          <a:schemeClr val="accent5">
            <a:shade val="50000"/>
            <a:hueOff val="-67621"/>
            <a:satOff val="-8132"/>
            <a:lumOff val="18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b="1" i="1" kern="1200" dirty="0" smtClean="0"/>
            <a:t>Processing</a:t>
          </a:r>
          <a:endParaRPr lang="en-US" sz="2800" kern="1200" dirty="0"/>
        </a:p>
      </dsp:txBody>
      <dsp:txXfrm>
        <a:off x="37910" y="855096"/>
        <a:ext cx="2586227" cy="700761"/>
      </dsp:txXfrm>
    </dsp:sp>
    <dsp:sp modelId="{4C6C9985-7839-467D-999B-063664749E94}">
      <dsp:nvSpPr>
        <dsp:cNvPr id="0" name=""/>
        <dsp:cNvSpPr/>
      </dsp:nvSpPr>
      <dsp:spPr>
        <a:xfrm rot="5400000">
          <a:off x="4717678" y="-345376"/>
          <a:ext cx="621265" cy="4732528"/>
        </a:xfrm>
        <a:prstGeom prst="round2SameRect">
          <a:avLst/>
        </a:prstGeom>
        <a:solidFill>
          <a:schemeClr val="accent5">
            <a:alpha val="90000"/>
            <a:tint val="55000"/>
            <a:hueOff val="0"/>
            <a:satOff val="0"/>
            <a:lumOff val="0"/>
            <a:alphaOff val="0"/>
          </a:schemeClr>
        </a:solidFill>
        <a:ln w="25400" cap="flat" cmpd="sng" algn="ctr">
          <a:solidFill>
            <a:schemeClr val="accent5">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Neo4j Graph Database</a:t>
          </a:r>
          <a:endParaRPr lang="en-US" sz="3200" kern="1200" dirty="0"/>
        </a:p>
      </dsp:txBody>
      <dsp:txXfrm rot="-5400000">
        <a:off x="2662047" y="1740583"/>
        <a:ext cx="4702200" cy="560609"/>
      </dsp:txXfrm>
    </dsp:sp>
    <dsp:sp modelId="{4FB95C46-1124-4E35-840B-EF963C1BDF78}">
      <dsp:nvSpPr>
        <dsp:cNvPr id="0" name=""/>
        <dsp:cNvSpPr/>
      </dsp:nvSpPr>
      <dsp:spPr>
        <a:xfrm>
          <a:off x="0" y="1632596"/>
          <a:ext cx="2662047" cy="776581"/>
        </a:xfrm>
        <a:prstGeom prst="roundRect">
          <a:avLst/>
        </a:prstGeom>
        <a:solidFill>
          <a:schemeClr val="accent5">
            <a:shade val="50000"/>
            <a:hueOff val="-135242"/>
            <a:satOff val="-16264"/>
            <a:lumOff val="373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b="1" i="1" kern="1200" dirty="0" smtClean="0"/>
            <a:t>Storage</a:t>
          </a:r>
          <a:endParaRPr lang="en-US" sz="2800" kern="1200" dirty="0"/>
        </a:p>
      </dsp:txBody>
      <dsp:txXfrm>
        <a:off x="37910" y="1670506"/>
        <a:ext cx="2586227" cy="700761"/>
      </dsp:txXfrm>
    </dsp:sp>
    <dsp:sp modelId="{C5F24754-DDF9-49A5-B28A-3C4B4231B5BA}">
      <dsp:nvSpPr>
        <dsp:cNvPr id="0" name=""/>
        <dsp:cNvSpPr/>
      </dsp:nvSpPr>
      <dsp:spPr>
        <a:xfrm rot="5400000">
          <a:off x="4717678" y="470033"/>
          <a:ext cx="621265" cy="4732528"/>
        </a:xfrm>
        <a:prstGeom prst="round2SameRect">
          <a:avLst/>
        </a:prstGeom>
        <a:solidFill>
          <a:schemeClr val="accent5">
            <a:alpha val="90000"/>
            <a:tint val="55000"/>
            <a:hueOff val="0"/>
            <a:satOff val="0"/>
            <a:lumOff val="0"/>
            <a:alphaOff val="0"/>
          </a:schemeClr>
        </a:solidFill>
        <a:ln w="25400" cap="flat" cmpd="sng" algn="ctr">
          <a:solidFill>
            <a:schemeClr val="accent5">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err="1" smtClean="0"/>
            <a:t>RStudio</a:t>
          </a:r>
          <a:endParaRPr lang="en-US" sz="3200" kern="1200" dirty="0"/>
        </a:p>
      </dsp:txBody>
      <dsp:txXfrm rot="-5400000">
        <a:off x="2662047" y="2555992"/>
        <a:ext cx="4702200" cy="560609"/>
      </dsp:txXfrm>
    </dsp:sp>
    <dsp:sp modelId="{10E4E9F7-6F3F-40C7-BA0A-F7BBCCAF500D}">
      <dsp:nvSpPr>
        <dsp:cNvPr id="0" name=""/>
        <dsp:cNvSpPr/>
      </dsp:nvSpPr>
      <dsp:spPr>
        <a:xfrm>
          <a:off x="0" y="2448007"/>
          <a:ext cx="2662047" cy="776581"/>
        </a:xfrm>
        <a:prstGeom prst="roundRect">
          <a:avLst/>
        </a:prstGeom>
        <a:solidFill>
          <a:schemeClr val="accent5">
            <a:shade val="50000"/>
            <a:hueOff val="-135242"/>
            <a:satOff val="-16264"/>
            <a:lumOff val="373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b="1" i="1" kern="1200" dirty="0" smtClean="0"/>
            <a:t>Analytics</a:t>
          </a:r>
          <a:endParaRPr lang="en-US" sz="2800" kern="1200" dirty="0"/>
        </a:p>
      </dsp:txBody>
      <dsp:txXfrm>
        <a:off x="37910" y="2485917"/>
        <a:ext cx="2586227" cy="700761"/>
      </dsp:txXfrm>
    </dsp:sp>
    <dsp:sp modelId="{2508F260-6C1B-42E9-A541-AD4DB042E267}">
      <dsp:nvSpPr>
        <dsp:cNvPr id="0" name=""/>
        <dsp:cNvSpPr/>
      </dsp:nvSpPr>
      <dsp:spPr>
        <a:xfrm rot="5400000">
          <a:off x="4717678" y="1285444"/>
          <a:ext cx="621265" cy="4732528"/>
        </a:xfrm>
        <a:prstGeom prst="round2SameRect">
          <a:avLst/>
        </a:prstGeom>
        <a:solidFill>
          <a:schemeClr val="accent5">
            <a:alpha val="90000"/>
            <a:tint val="55000"/>
            <a:hueOff val="0"/>
            <a:satOff val="0"/>
            <a:lumOff val="0"/>
            <a:alphaOff val="0"/>
          </a:schemeClr>
        </a:solidFill>
        <a:ln w="25400" cap="flat" cmpd="sng" algn="ctr">
          <a:solidFill>
            <a:schemeClr val="accent5">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Shiny Analytics</a:t>
          </a:r>
          <a:endParaRPr lang="en-US" sz="3200" kern="1200" dirty="0"/>
        </a:p>
      </dsp:txBody>
      <dsp:txXfrm rot="-5400000">
        <a:off x="2662047" y="3371403"/>
        <a:ext cx="4702200" cy="560609"/>
      </dsp:txXfrm>
    </dsp:sp>
    <dsp:sp modelId="{3FC38FE4-C60F-4890-B2F8-28D70B32D9B6}">
      <dsp:nvSpPr>
        <dsp:cNvPr id="0" name=""/>
        <dsp:cNvSpPr/>
      </dsp:nvSpPr>
      <dsp:spPr>
        <a:xfrm>
          <a:off x="0" y="3263417"/>
          <a:ext cx="2662047" cy="776581"/>
        </a:xfrm>
        <a:prstGeom prst="roundRect">
          <a:avLst/>
        </a:prstGeom>
        <a:solidFill>
          <a:schemeClr val="accent5">
            <a:shade val="50000"/>
            <a:hueOff val="-67621"/>
            <a:satOff val="-8132"/>
            <a:lumOff val="18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b="1" i="1" kern="1200" dirty="0" smtClean="0"/>
            <a:t>User</a:t>
          </a:r>
          <a:r>
            <a:rPr lang="en-US" sz="2800" kern="1200" dirty="0" smtClean="0"/>
            <a:t> </a:t>
          </a:r>
          <a:r>
            <a:rPr lang="en-US" sz="2800" b="1" i="1" kern="1200" dirty="0" smtClean="0"/>
            <a:t>Interface</a:t>
          </a:r>
          <a:endParaRPr lang="en-US" sz="2800" kern="1200" dirty="0"/>
        </a:p>
      </dsp:txBody>
      <dsp:txXfrm>
        <a:off x="37910" y="3301327"/>
        <a:ext cx="2586227" cy="70076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3071813" cy="469900"/>
          </a:xfrm>
          <a:prstGeom prst="rect">
            <a:avLst/>
          </a:prstGeom>
          <a:noFill/>
          <a:ln w="9525">
            <a:noFill/>
            <a:miter lim="800000"/>
            <a:headEnd/>
            <a:tailEnd/>
          </a:ln>
          <a:effectLst/>
        </p:spPr>
        <p:txBody>
          <a:bodyPr vert="horz" wrap="square" lIns="90648" tIns="45330" rIns="90648" bIns="45330" numCol="1" anchor="t" anchorCtr="0" compatLnSpc="1">
            <a:prstTxWarp prst="textNoShape">
              <a:avLst/>
            </a:prstTxWarp>
          </a:bodyPr>
          <a:lstStyle>
            <a:lvl1pPr defTabSz="906463">
              <a:defRPr sz="1200">
                <a:latin typeface="Arial" pitchFamily="2" charset="0"/>
              </a:defRPr>
            </a:lvl1pPr>
          </a:lstStyle>
          <a:p>
            <a:endParaRPr lang="en-US" dirty="0">
              <a:latin typeface="Arial" pitchFamily="34" charset="0"/>
            </a:endParaRPr>
          </a:p>
        </p:txBody>
      </p:sp>
      <p:sp>
        <p:nvSpPr>
          <p:cNvPr id="131075" name="Rectangle 3"/>
          <p:cNvSpPr>
            <a:spLocks noGrp="1" noChangeArrowheads="1"/>
          </p:cNvSpPr>
          <p:nvPr>
            <p:ph type="dt" sz="quarter" idx="1"/>
          </p:nvPr>
        </p:nvSpPr>
        <p:spPr bwMode="auto">
          <a:xfrm>
            <a:off x="4013200" y="0"/>
            <a:ext cx="3071813" cy="469900"/>
          </a:xfrm>
          <a:prstGeom prst="rect">
            <a:avLst/>
          </a:prstGeom>
          <a:noFill/>
          <a:ln w="9525">
            <a:noFill/>
            <a:miter lim="800000"/>
            <a:headEnd/>
            <a:tailEnd/>
          </a:ln>
          <a:effectLst/>
        </p:spPr>
        <p:txBody>
          <a:bodyPr vert="horz" wrap="square" lIns="90648" tIns="45330" rIns="90648" bIns="45330" numCol="1" anchor="t" anchorCtr="0" compatLnSpc="1">
            <a:prstTxWarp prst="textNoShape">
              <a:avLst/>
            </a:prstTxWarp>
          </a:bodyPr>
          <a:lstStyle>
            <a:lvl1pPr algn="r" defTabSz="906463">
              <a:defRPr sz="1200">
                <a:latin typeface="Arial" pitchFamily="2" charset="0"/>
              </a:defRPr>
            </a:lvl1pPr>
          </a:lstStyle>
          <a:p>
            <a:fld id="{927BDEC3-304C-4577-BDCA-5D678787C356}" type="datetime4">
              <a:rPr lang="en-US" smtClean="0">
                <a:latin typeface="Arial" pitchFamily="34" charset="0"/>
              </a:rPr>
              <a:pPr/>
              <a:t>April 22, 2015</a:t>
            </a:fld>
            <a:endParaRPr lang="en-US" dirty="0">
              <a:latin typeface="Arial" pitchFamily="34" charset="0"/>
            </a:endParaRPr>
          </a:p>
        </p:txBody>
      </p:sp>
      <p:sp>
        <p:nvSpPr>
          <p:cNvPr id="131076" name="Rectangle 4"/>
          <p:cNvSpPr>
            <a:spLocks noGrp="1" noChangeArrowheads="1"/>
          </p:cNvSpPr>
          <p:nvPr>
            <p:ph type="ftr" sz="quarter" idx="2"/>
          </p:nvPr>
        </p:nvSpPr>
        <p:spPr bwMode="auto">
          <a:xfrm>
            <a:off x="0" y="8902700"/>
            <a:ext cx="3071813" cy="469900"/>
          </a:xfrm>
          <a:prstGeom prst="rect">
            <a:avLst/>
          </a:prstGeom>
          <a:noFill/>
          <a:ln w="9525">
            <a:noFill/>
            <a:miter lim="800000"/>
            <a:headEnd/>
            <a:tailEnd/>
          </a:ln>
          <a:effectLst/>
        </p:spPr>
        <p:txBody>
          <a:bodyPr vert="horz" wrap="square" lIns="90648" tIns="45330" rIns="90648" bIns="45330" numCol="1" anchor="b" anchorCtr="0" compatLnSpc="1">
            <a:prstTxWarp prst="textNoShape">
              <a:avLst/>
            </a:prstTxWarp>
          </a:bodyPr>
          <a:lstStyle>
            <a:lvl1pPr defTabSz="906463">
              <a:defRPr sz="1200">
                <a:latin typeface="Arial" pitchFamily="2" charset="0"/>
              </a:defRPr>
            </a:lvl1pPr>
          </a:lstStyle>
          <a:p>
            <a:endParaRPr lang="en-US" dirty="0">
              <a:latin typeface="Arial" pitchFamily="34" charset="0"/>
            </a:endParaRPr>
          </a:p>
        </p:txBody>
      </p:sp>
      <p:sp>
        <p:nvSpPr>
          <p:cNvPr id="131077" name="Rectangle 5"/>
          <p:cNvSpPr>
            <a:spLocks noGrp="1" noChangeArrowheads="1"/>
          </p:cNvSpPr>
          <p:nvPr>
            <p:ph type="sldNum" sz="quarter" idx="3"/>
          </p:nvPr>
        </p:nvSpPr>
        <p:spPr bwMode="auto">
          <a:xfrm>
            <a:off x="4013200" y="8902700"/>
            <a:ext cx="3071813" cy="469900"/>
          </a:xfrm>
          <a:prstGeom prst="rect">
            <a:avLst/>
          </a:prstGeom>
          <a:noFill/>
          <a:ln w="9525">
            <a:noFill/>
            <a:miter lim="800000"/>
            <a:headEnd/>
            <a:tailEnd/>
          </a:ln>
          <a:effectLst/>
        </p:spPr>
        <p:txBody>
          <a:bodyPr vert="horz" wrap="square" lIns="90648" tIns="45330" rIns="90648" bIns="45330" numCol="1" anchor="b" anchorCtr="0" compatLnSpc="1">
            <a:prstTxWarp prst="textNoShape">
              <a:avLst/>
            </a:prstTxWarp>
          </a:bodyPr>
          <a:lstStyle>
            <a:lvl1pPr algn="r" defTabSz="906463">
              <a:defRPr sz="1200">
                <a:latin typeface="Arial" pitchFamily="2" charset="0"/>
              </a:defRPr>
            </a:lvl1pPr>
          </a:lstStyle>
          <a:p>
            <a:fld id="{C8B66C32-457D-4C1D-9311-2FF8084A158A}" type="slidenum">
              <a:rPr lang="en-US">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12717697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0225" cy="468313"/>
          </a:xfrm>
          <a:prstGeom prst="rect">
            <a:avLst/>
          </a:prstGeom>
          <a:noFill/>
          <a:ln w="9525">
            <a:noFill/>
            <a:miter lim="800000"/>
            <a:headEnd/>
            <a:tailEnd/>
          </a:ln>
          <a:effectLst/>
        </p:spPr>
        <p:txBody>
          <a:bodyPr vert="horz" wrap="square" lIns="94018" tIns="47009" rIns="94018" bIns="47009" numCol="1" anchor="t" anchorCtr="0" compatLnSpc="1">
            <a:prstTxWarp prst="textNoShape">
              <a:avLst/>
            </a:prstTxWarp>
          </a:bodyPr>
          <a:lstStyle>
            <a:lvl1pPr defTabSz="941388">
              <a:defRPr sz="1200">
                <a:latin typeface="Arial" pitchFamily="34" charset="0"/>
              </a:defRPr>
            </a:lvl1pPr>
          </a:lstStyle>
          <a:p>
            <a:endParaRPr lang="en-US" dirty="0"/>
          </a:p>
        </p:txBody>
      </p:sp>
      <p:sp>
        <p:nvSpPr>
          <p:cNvPr id="7171" name="Rectangle 3"/>
          <p:cNvSpPr>
            <a:spLocks noGrp="1" noChangeArrowheads="1"/>
          </p:cNvSpPr>
          <p:nvPr>
            <p:ph type="dt" idx="1"/>
          </p:nvPr>
        </p:nvSpPr>
        <p:spPr bwMode="auto">
          <a:xfrm>
            <a:off x="4014788" y="0"/>
            <a:ext cx="3070225" cy="468313"/>
          </a:xfrm>
          <a:prstGeom prst="rect">
            <a:avLst/>
          </a:prstGeom>
          <a:noFill/>
          <a:ln w="9525">
            <a:noFill/>
            <a:miter lim="800000"/>
            <a:headEnd/>
            <a:tailEnd/>
          </a:ln>
          <a:effectLst/>
        </p:spPr>
        <p:txBody>
          <a:bodyPr vert="horz" wrap="square" lIns="94018" tIns="47009" rIns="94018" bIns="47009" numCol="1" anchor="t" anchorCtr="0" compatLnSpc="1">
            <a:prstTxWarp prst="textNoShape">
              <a:avLst/>
            </a:prstTxWarp>
          </a:bodyPr>
          <a:lstStyle>
            <a:lvl1pPr algn="r" defTabSz="941388">
              <a:defRPr sz="1200">
                <a:latin typeface="Arial" pitchFamily="34" charset="0"/>
              </a:defRPr>
            </a:lvl1pPr>
          </a:lstStyle>
          <a:p>
            <a:fld id="{D550E4C1-1E07-49F3-8875-650BC73039B5}" type="datetime4">
              <a:rPr lang="en-US" smtClean="0"/>
              <a:pPr/>
              <a:t>April 22, 2015</a:t>
            </a:fld>
            <a:endParaRPr lang="en-US" dirty="0"/>
          </a:p>
        </p:txBody>
      </p:sp>
      <p:sp>
        <p:nvSpPr>
          <p:cNvPr id="7172" name="Rectangle 4"/>
          <p:cNvSpPr>
            <a:spLocks noGrp="1" noRot="1" noChangeAspect="1" noChangeArrowheads="1" noTextEdit="1"/>
          </p:cNvSpPr>
          <p:nvPr>
            <p:ph type="sldImg" idx="2"/>
          </p:nvPr>
        </p:nvSpPr>
        <p:spPr bwMode="auto">
          <a:xfrm>
            <a:off x="1725613" y="846138"/>
            <a:ext cx="3635375" cy="2727325"/>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228600" y="3863975"/>
            <a:ext cx="6627813" cy="4806950"/>
          </a:xfrm>
          <a:prstGeom prst="rect">
            <a:avLst/>
          </a:prstGeom>
          <a:noFill/>
          <a:ln w="9525">
            <a:noFill/>
            <a:miter lim="800000"/>
            <a:headEnd/>
            <a:tailEnd/>
          </a:ln>
          <a:effectLst/>
        </p:spPr>
        <p:txBody>
          <a:bodyPr vert="horz" wrap="square" lIns="94018" tIns="47009" rIns="94018" bIns="47009"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174" name="Rectangle 6"/>
          <p:cNvSpPr>
            <a:spLocks noGrp="1" noChangeArrowheads="1"/>
          </p:cNvSpPr>
          <p:nvPr>
            <p:ph type="ftr" sz="quarter" idx="4"/>
          </p:nvPr>
        </p:nvSpPr>
        <p:spPr bwMode="auto">
          <a:xfrm>
            <a:off x="0" y="8904288"/>
            <a:ext cx="3070225" cy="468312"/>
          </a:xfrm>
          <a:prstGeom prst="rect">
            <a:avLst/>
          </a:prstGeom>
          <a:noFill/>
          <a:ln w="9525">
            <a:noFill/>
            <a:miter lim="800000"/>
            <a:headEnd/>
            <a:tailEnd/>
          </a:ln>
          <a:effectLst/>
        </p:spPr>
        <p:txBody>
          <a:bodyPr vert="horz" wrap="square" lIns="94018" tIns="47009" rIns="94018" bIns="47009" numCol="1" anchor="b" anchorCtr="0" compatLnSpc="1">
            <a:prstTxWarp prst="textNoShape">
              <a:avLst/>
            </a:prstTxWarp>
          </a:bodyPr>
          <a:lstStyle>
            <a:lvl1pPr defTabSz="941388">
              <a:defRPr sz="1200">
                <a:latin typeface="Arial" pitchFamily="34" charset="0"/>
              </a:defRPr>
            </a:lvl1pPr>
          </a:lstStyle>
          <a:p>
            <a:endParaRPr lang="en-US" dirty="0"/>
          </a:p>
        </p:txBody>
      </p:sp>
      <p:sp>
        <p:nvSpPr>
          <p:cNvPr id="7175" name="Rectangle 7"/>
          <p:cNvSpPr>
            <a:spLocks noGrp="1" noChangeArrowheads="1"/>
          </p:cNvSpPr>
          <p:nvPr>
            <p:ph type="sldNum" sz="quarter" idx="5"/>
          </p:nvPr>
        </p:nvSpPr>
        <p:spPr bwMode="auto">
          <a:xfrm>
            <a:off x="4014788" y="8904288"/>
            <a:ext cx="3070225" cy="468312"/>
          </a:xfrm>
          <a:prstGeom prst="rect">
            <a:avLst/>
          </a:prstGeom>
          <a:noFill/>
          <a:ln w="9525">
            <a:noFill/>
            <a:miter lim="800000"/>
            <a:headEnd/>
            <a:tailEnd/>
          </a:ln>
          <a:effectLst/>
        </p:spPr>
        <p:txBody>
          <a:bodyPr vert="horz" wrap="square" lIns="94018" tIns="47009" rIns="94018" bIns="47009" numCol="1" anchor="b" anchorCtr="0" compatLnSpc="1">
            <a:prstTxWarp prst="textNoShape">
              <a:avLst/>
            </a:prstTxWarp>
          </a:bodyPr>
          <a:lstStyle>
            <a:lvl1pPr algn="r" defTabSz="941388">
              <a:defRPr sz="1200">
                <a:latin typeface="Arial" pitchFamily="34" charset="0"/>
              </a:defRPr>
            </a:lvl1pPr>
          </a:lstStyle>
          <a:p>
            <a:fld id="{E6C388D9-8E38-4EC6-8E5A-9BD94593D26C}" type="slidenum">
              <a:rPr lang="en-US" smtClean="0"/>
              <a:pPr/>
              <a:t>‹#›</a:t>
            </a:fld>
            <a:endParaRPr lang="en-US" dirty="0"/>
          </a:p>
        </p:txBody>
      </p:sp>
    </p:spTree>
    <p:extLst>
      <p:ext uri="{BB962C8B-B14F-4D97-AF65-F5344CB8AC3E}">
        <p14:creationId xmlns:p14="http://schemas.microsoft.com/office/powerpoint/2010/main" val="3070202342"/>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222250" indent="-107950" algn="l" rtl="0" fontAlgn="base">
      <a:spcBef>
        <a:spcPct val="30000"/>
      </a:spcBef>
      <a:spcAft>
        <a:spcPct val="0"/>
      </a:spcAft>
      <a:buChar char="•"/>
      <a:defRPr sz="1200" kern="1200">
        <a:solidFill>
          <a:schemeClr val="tx1"/>
        </a:solidFill>
        <a:latin typeface="Arial" pitchFamily="34" charset="0"/>
        <a:ea typeface="+mn-ea"/>
        <a:cs typeface="+mn-cs"/>
      </a:defRPr>
    </a:lvl2pPr>
    <a:lvl3pPr marL="463550" indent="-127000" algn="l" rtl="0" fontAlgn="base">
      <a:spcBef>
        <a:spcPct val="30000"/>
      </a:spcBef>
      <a:spcAft>
        <a:spcPct val="0"/>
      </a:spcAft>
      <a:buChar char="•"/>
      <a:defRPr sz="1000" kern="1200">
        <a:solidFill>
          <a:schemeClr val="tx1"/>
        </a:solidFill>
        <a:latin typeface="Arial" pitchFamily="34" charset="0"/>
        <a:ea typeface="+mn-ea"/>
        <a:cs typeface="+mn-cs"/>
      </a:defRPr>
    </a:lvl3pPr>
    <a:lvl4pPr marL="688975" indent="-111125" algn="l" rtl="0" fontAlgn="base">
      <a:spcBef>
        <a:spcPct val="30000"/>
      </a:spcBef>
      <a:spcAft>
        <a:spcPct val="0"/>
      </a:spcAft>
      <a:buChar char="•"/>
      <a:defRPr sz="1000" kern="1200">
        <a:solidFill>
          <a:schemeClr val="tx1"/>
        </a:solidFill>
        <a:latin typeface="Arial" pitchFamily="34" charset="0"/>
        <a:ea typeface="+mn-ea"/>
        <a:cs typeface="+mn-cs"/>
      </a:defRPr>
    </a:lvl4pPr>
    <a:lvl5pPr marL="914400" indent="-111125" algn="l" rtl="0" fontAlgn="base">
      <a:spcBef>
        <a:spcPct val="30000"/>
      </a:spcBef>
      <a:spcAft>
        <a:spcPct val="0"/>
      </a:spcAft>
      <a:buChar char="•"/>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cms.gov/Medicare/Coding/ICD10/2015-ICD-10-PCS-and-GEMs.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CE6655F5-6684-4B2E-81CB-3142B13ED9C4}" type="datetime4">
              <a:rPr lang="en-US" smtClean="0"/>
              <a:pPr/>
              <a:t>April 22, 2015</a:t>
            </a:fld>
            <a:endParaRPr lang="en-US"/>
          </a:p>
        </p:txBody>
      </p:sp>
      <p:sp>
        <p:nvSpPr>
          <p:cNvPr id="5" name="Slide Number Placeholder 4"/>
          <p:cNvSpPr>
            <a:spLocks noGrp="1"/>
          </p:cNvSpPr>
          <p:nvPr>
            <p:ph type="sldNum" sz="quarter" idx="11"/>
          </p:nvPr>
        </p:nvSpPr>
        <p:spPr/>
        <p:txBody>
          <a:bodyPr/>
          <a:lstStyle/>
          <a:p>
            <a:fld id="{E6C388D9-8E38-4EC6-8E5A-9BD94593D26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steps could include….</a:t>
            </a:r>
          </a:p>
          <a:p>
            <a:pPr marL="171450" indent="-171450">
              <a:buFontTx/>
              <a:buChar char="-"/>
            </a:pPr>
            <a:r>
              <a:rPr lang="en-US" baseline="0" dirty="0" smtClean="0"/>
              <a:t>Additional filters</a:t>
            </a:r>
          </a:p>
          <a:p>
            <a:pPr marL="171450" indent="-171450">
              <a:buFontTx/>
              <a:buChar char="-"/>
            </a:pPr>
            <a:r>
              <a:rPr lang="en-US" baseline="0" dirty="0" smtClean="0"/>
              <a:t>Recommendation lists</a:t>
            </a:r>
            <a:endParaRPr lang="en-US" dirty="0"/>
          </a:p>
        </p:txBody>
      </p:sp>
      <p:sp>
        <p:nvSpPr>
          <p:cNvPr id="4" name="Date Placeholder 3"/>
          <p:cNvSpPr>
            <a:spLocks noGrp="1"/>
          </p:cNvSpPr>
          <p:nvPr>
            <p:ph type="dt" idx="10"/>
          </p:nvPr>
        </p:nvSpPr>
        <p:spPr/>
        <p:txBody>
          <a:bodyPr/>
          <a:lstStyle/>
          <a:p>
            <a:fld id="{D550E4C1-1E07-49F3-8875-650BC73039B5}" type="datetime4">
              <a:rPr lang="en-US" smtClean="0"/>
              <a:pPr/>
              <a:t>April 22, 2015</a:t>
            </a:fld>
            <a:endParaRPr lang="en-US" dirty="0"/>
          </a:p>
        </p:txBody>
      </p:sp>
      <p:sp>
        <p:nvSpPr>
          <p:cNvPr id="5" name="Slide Number Placeholder 4"/>
          <p:cNvSpPr>
            <a:spLocks noGrp="1"/>
          </p:cNvSpPr>
          <p:nvPr>
            <p:ph type="sldNum" sz="quarter" idx="11"/>
          </p:nvPr>
        </p:nvSpPr>
        <p:spPr/>
        <p:txBody>
          <a:bodyPr/>
          <a:lstStyle/>
          <a:p>
            <a:fld id="{E6C388D9-8E38-4EC6-8E5A-9BD94593D26C}" type="slidenum">
              <a:rPr lang="en-US" smtClean="0"/>
              <a:pPr/>
              <a:t>13</a:t>
            </a:fld>
            <a:endParaRPr lang="en-US" dirty="0"/>
          </a:p>
        </p:txBody>
      </p:sp>
    </p:spTree>
    <p:extLst>
      <p:ext uri="{BB962C8B-B14F-4D97-AF65-F5344CB8AC3E}">
        <p14:creationId xmlns:p14="http://schemas.microsoft.com/office/powerpoint/2010/main" val="2237064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mn-cs"/>
              </a:rPr>
              <a:t>To help minimize the stress this new influx of codes is putting on the medical coders, there needs to be a system that includes features that aid users in selecting the appropriate codes. It should also be designed to handle the increased load on the processing system caused by the significant increase in data. </a:t>
            </a:r>
            <a:endParaRPr lang="en-US" dirty="0"/>
          </a:p>
        </p:txBody>
      </p:sp>
      <p:sp>
        <p:nvSpPr>
          <p:cNvPr id="4" name="Date Placeholder 3"/>
          <p:cNvSpPr>
            <a:spLocks noGrp="1"/>
          </p:cNvSpPr>
          <p:nvPr>
            <p:ph type="dt" idx="10"/>
          </p:nvPr>
        </p:nvSpPr>
        <p:spPr/>
        <p:txBody>
          <a:bodyPr/>
          <a:lstStyle/>
          <a:p>
            <a:fld id="{D550E4C1-1E07-49F3-8875-650BC73039B5}" type="datetime4">
              <a:rPr lang="en-US" smtClean="0"/>
              <a:pPr/>
              <a:t>April 22, 2015</a:t>
            </a:fld>
            <a:endParaRPr lang="en-US" dirty="0"/>
          </a:p>
        </p:txBody>
      </p:sp>
      <p:sp>
        <p:nvSpPr>
          <p:cNvPr id="5" name="Slide Number Placeholder 4"/>
          <p:cNvSpPr>
            <a:spLocks noGrp="1"/>
          </p:cNvSpPr>
          <p:nvPr>
            <p:ph type="sldNum" sz="quarter" idx="11"/>
          </p:nvPr>
        </p:nvSpPr>
        <p:spPr/>
        <p:txBody>
          <a:bodyPr/>
          <a:lstStyle/>
          <a:p>
            <a:fld id="{E6C388D9-8E38-4EC6-8E5A-9BD94593D26C}" type="slidenum">
              <a:rPr lang="en-US" smtClean="0"/>
              <a:pPr/>
              <a:t>3</a:t>
            </a:fld>
            <a:endParaRPr lang="en-US" dirty="0"/>
          </a:p>
        </p:txBody>
      </p:sp>
    </p:spTree>
    <p:extLst>
      <p:ext uri="{BB962C8B-B14F-4D97-AF65-F5344CB8AC3E}">
        <p14:creationId xmlns:p14="http://schemas.microsoft.com/office/powerpoint/2010/main" val="2213442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Official set of ICD-10 procedure codes.</a:t>
            </a:r>
          </a:p>
          <a:p>
            <a:r>
              <a:rPr lang="en-US" dirty="0" smtClean="0"/>
              <a:t>Retrieved from: </a:t>
            </a:r>
            <a:r>
              <a:rPr lang="en-US" dirty="0" smtClean="0">
                <a:hlinkClick r:id="rId3"/>
              </a:rPr>
              <a:t>http://www.cms.gov/Medicare/Coding/ICD10/2015-ICD-10-PCS-and-GEMs.html</a:t>
            </a:r>
            <a:endParaRPr lang="en-US" dirty="0" smtClean="0"/>
          </a:p>
          <a:p>
            <a:r>
              <a:rPr lang="en-US" dirty="0" smtClean="0"/>
              <a:t>2015-PCS-long-and-abbreviated-titles.zip</a:t>
            </a:r>
          </a:p>
          <a:p>
            <a:pPr lvl="1"/>
            <a:r>
              <a:rPr lang="en-US" dirty="0" smtClean="0"/>
              <a:t>icd10pcs_order_2015.txt</a:t>
            </a:r>
          </a:p>
          <a:p>
            <a:pPr lvl="1"/>
            <a:endParaRPr lang="en-US" dirty="0" smtClean="0"/>
          </a:p>
          <a:p>
            <a:pPr lvl="0"/>
            <a:r>
              <a:rPr lang="en-US" dirty="0" smtClean="0"/>
              <a:t>Dataset</a:t>
            </a:r>
            <a:r>
              <a:rPr lang="en-US" baseline="0" dirty="0" smtClean="0"/>
              <a:t> contains invalid codes (“headers”) and valid codes. Headers help group the data.</a:t>
            </a:r>
            <a:endParaRPr lang="en-US" dirty="0" smtClean="0"/>
          </a:p>
          <a:p>
            <a:endParaRPr lang="en-US" dirty="0"/>
          </a:p>
        </p:txBody>
      </p:sp>
      <p:sp>
        <p:nvSpPr>
          <p:cNvPr id="4" name="Date Placeholder 3"/>
          <p:cNvSpPr>
            <a:spLocks noGrp="1"/>
          </p:cNvSpPr>
          <p:nvPr>
            <p:ph type="dt" idx="10"/>
          </p:nvPr>
        </p:nvSpPr>
        <p:spPr/>
        <p:txBody>
          <a:bodyPr/>
          <a:lstStyle/>
          <a:p>
            <a:fld id="{D550E4C1-1E07-49F3-8875-650BC73039B5}" type="datetime4">
              <a:rPr lang="en-US" smtClean="0"/>
              <a:pPr/>
              <a:t>April 22, 2015</a:t>
            </a:fld>
            <a:endParaRPr lang="en-US" dirty="0"/>
          </a:p>
        </p:txBody>
      </p:sp>
      <p:sp>
        <p:nvSpPr>
          <p:cNvPr id="5" name="Slide Number Placeholder 4"/>
          <p:cNvSpPr>
            <a:spLocks noGrp="1"/>
          </p:cNvSpPr>
          <p:nvPr>
            <p:ph type="sldNum" sz="quarter" idx="11"/>
          </p:nvPr>
        </p:nvSpPr>
        <p:spPr/>
        <p:txBody>
          <a:bodyPr/>
          <a:lstStyle/>
          <a:p>
            <a:fld id="{E6C388D9-8E38-4EC6-8E5A-9BD94593D26C}" type="slidenum">
              <a:rPr lang="en-US" smtClean="0"/>
              <a:pPr/>
              <a:t>4</a:t>
            </a:fld>
            <a:endParaRPr lang="en-US" dirty="0"/>
          </a:p>
        </p:txBody>
      </p:sp>
    </p:spTree>
    <p:extLst>
      <p:ext uri="{BB962C8B-B14F-4D97-AF65-F5344CB8AC3E}">
        <p14:creationId xmlns:p14="http://schemas.microsoft.com/office/powerpoint/2010/main" val="97636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Labels</a:t>
            </a:r>
          </a:p>
          <a:p>
            <a:pPr lvl="1"/>
            <a:r>
              <a:rPr lang="en-US" dirty="0" smtClean="0"/>
              <a:t>Code</a:t>
            </a:r>
            <a:r>
              <a:rPr lang="en-US" dirty="0"/>
              <a:t>, text</a:t>
            </a:r>
          </a:p>
          <a:p>
            <a:pPr lvl="1"/>
            <a:r>
              <a:rPr lang="en-US" dirty="0"/>
              <a:t>Valid, number</a:t>
            </a:r>
          </a:p>
          <a:p>
            <a:pPr lvl="1"/>
            <a:r>
              <a:rPr lang="en-US" dirty="0"/>
              <a:t>Short Description, text</a:t>
            </a:r>
          </a:p>
          <a:p>
            <a:pPr lvl="1"/>
            <a:r>
              <a:rPr lang="en-US" dirty="0"/>
              <a:t>Long Description, </a:t>
            </a:r>
            <a:r>
              <a:rPr lang="en-US" dirty="0" smtClean="0"/>
              <a:t>text</a:t>
            </a:r>
          </a:p>
          <a:p>
            <a:pPr lvl="1"/>
            <a:r>
              <a:rPr lang="en-US" dirty="0" smtClean="0"/>
              <a:t>Location,</a:t>
            </a:r>
            <a:r>
              <a:rPr lang="en-US" baseline="0" dirty="0" smtClean="0"/>
              <a:t> string (retrieved from long description of header)</a:t>
            </a:r>
            <a:endParaRPr lang="en-US" dirty="0" smtClean="0"/>
          </a:p>
          <a:p>
            <a:pPr lvl="1"/>
            <a:endParaRPr lang="en-US" dirty="0"/>
          </a:p>
          <a:p>
            <a:r>
              <a:rPr lang="en-US" dirty="0" smtClean="0"/>
              <a:t>Relationships</a:t>
            </a:r>
          </a:p>
          <a:p>
            <a:pPr marL="171450" indent="-171450">
              <a:buFont typeface="Arial" panose="020B0604020202020204" pitchFamily="34" charset="0"/>
              <a:buChar char="•"/>
            </a:pPr>
            <a:r>
              <a:rPr lang="en-US" dirty="0" smtClean="0"/>
              <a:t>Invalid codes are substrings of valid codes; parent/child relationship</a:t>
            </a:r>
          </a:p>
          <a:p>
            <a:pPr marL="171450" indent="-171450">
              <a:buFont typeface="Arial" panose="020B0604020202020204" pitchFamily="34" charset="0"/>
              <a:buChar char="•"/>
            </a:pPr>
            <a:r>
              <a:rPr lang="en-US" dirty="0" smtClean="0"/>
              <a:t>First 3 digits of code identify location of procedure</a:t>
            </a:r>
            <a:endParaRPr lang="en-US" dirty="0"/>
          </a:p>
          <a:p>
            <a:endParaRPr lang="en-US" dirty="0"/>
          </a:p>
        </p:txBody>
      </p:sp>
      <p:sp>
        <p:nvSpPr>
          <p:cNvPr id="4" name="Date Placeholder 3"/>
          <p:cNvSpPr>
            <a:spLocks noGrp="1"/>
          </p:cNvSpPr>
          <p:nvPr>
            <p:ph type="dt" idx="10"/>
          </p:nvPr>
        </p:nvSpPr>
        <p:spPr/>
        <p:txBody>
          <a:bodyPr/>
          <a:lstStyle/>
          <a:p>
            <a:fld id="{D550E4C1-1E07-49F3-8875-650BC73039B5}" type="datetime4">
              <a:rPr lang="en-US" smtClean="0"/>
              <a:pPr/>
              <a:t>April 22, 2015</a:t>
            </a:fld>
            <a:endParaRPr lang="en-US" dirty="0"/>
          </a:p>
        </p:txBody>
      </p:sp>
      <p:sp>
        <p:nvSpPr>
          <p:cNvPr id="5" name="Slide Number Placeholder 4"/>
          <p:cNvSpPr>
            <a:spLocks noGrp="1"/>
          </p:cNvSpPr>
          <p:nvPr>
            <p:ph type="sldNum" sz="quarter" idx="11"/>
          </p:nvPr>
        </p:nvSpPr>
        <p:spPr/>
        <p:txBody>
          <a:bodyPr/>
          <a:lstStyle/>
          <a:p>
            <a:fld id="{E6C388D9-8E38-4EC6-8E5A-9BD94593D26C}" type="slidenum">
              <a:rPr lang="en-US" smtClean="0"/>
              <a:pPr/>
              <a:t>5</a:t>
            </a:fld>
            <a:endParaRPr lang="en-US" dirty="0"/>
          </a:p>
        </p:txBody>
      </p:sp>
    </p:spTree>
    <p:extLst>
      <p:ext uri="{BB962C8B-B14F-4D97-AF65-F5344CB8AC3E}">
        <p14:creationId xmlns:p14="http://schemas.microsoft.com/office/powerpoint/2010/main" val="2148786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mn-cs"/>
              </a:rPr>
              <a:t>The application consists of 2 search features and 2 results lists.</a:t>
            </a:r>
          </a:p>
          <a:p>
            <a:r>
              <a:rPr lang="en-US" sz="1200" kern="1200" dirty="0" smtClean="0">
                <a:solidFill>
                  <a:schemeClr val="tx1"/>
                </a:solidFill>
                <a:effectLst/>
                <a:latin typeface="Arial" pitchFamily="34" charset="0"/>
                <a:ea typeface="+mn-ea"/>
                <a:cs typeface="+mn-cs"/>
              </a:rPr>
              <a:t>Search</a:t>
            </a:r>
          </a:p>
          <a:p>
            <a:pPr marL="171450" indent="-171450">
              <a:buFontTx/>
              <a:buChar char="-"/>
            </a:pPr>
            <a:r>
              <a:rPr lang="en-US" sz="1200" kern="1200" baseline="0" dirty="0" smtClean="0">
                <a:solidFill>
                  <a:schemeClr val="tx1"/>
                </a:solidFill>
                <a:effectLst/>
                <a:latin typeface="Arial" pitchFamily="34" charset="0"/>
                <a:ea typeface="+mn-ea"/>
                <a:cs typeface="+mn-cs"/>
              </a:rPr>
              <a:t>Dynamic filter on location and category (referencing header Long Description)</a:t>
            </a:r>
          </a:p>
          <a:p>
            <a:pPr marL="171450" indent="-171450">
              <a:buFontTx/>
              <a:buChar char="-"/>
            </a:pPr>
            <a:r>
              <a:rPr lang="en-US" sz="1200" kern="1200" baseline="0" dirty="0" smtClean="0">
                <a:solidFill>
                  <a:schemeClr val="tx1"/>
                </a:solidFill>
                <a:effectLst/>
                <a:latin typeface="Arial" pitchFamily="34" charset="0"/>
                <a:ea typeface="+mn-ea"/>
                <a:cs typeface="+mn-cs"/>
              </a:rPr>
              <a:t>Keyword Search on Long Description of all valid codes</a:t>
            </a:r>
            <a:endParaRPr lang="en-US" dirty="0"/>
          </a:p>
        </p:txBody>
      </p:sp>
      <p:sp>
        <p:nvSpPr>
          <p:cNvPr id="4" name="Date Placeholder 3"/>
          <p:cNvSpPr>
            <a:spLocks noGrp="1"/>
          </p:cNvSpPr>
          <p:nvPr>
            <p:ph type="dt" idx="10"/>
          </p:nvPr>
        </p:nvSpPr>
        <p:spPr/>
        <p:txBody>
          <a:bodyPr/>
          <a:lstStyle/>
          <a:p>
            <a:fld id="{D550E4C1-1E07-49F3-8875-650BC73039B5}" type="datetime4">
              <a:rPr lang="en-US" smtClean="0"/>
              <a:pPr/>
              <a:t>April 22, 2015</a:t>
            </a:fld>
            <a:endParaRPr lang="en-US" dirty="0"/>
          </a:p>
        </p:txBody>
      </p:sp>
      <p:sp>
        <p:nvSpPr>
          <p:cNvPr id="5" name="Slide Number Placeholder 4"/>
          <p:cNvSpPr>
            <a:spLocks noGrp="1"/>
          </p:cNvSpPr>
          <p:nvPr>
            <p:ph type="sldNum" sz="quarter" idx="11"/>
          </p:nvPr>
        </p:nvSpPr>
        <p:spPr/>
        <p:txBody>
          <a:bodyPr/>
          <a:lstStyle/>
          <a:p>
            <a:fld id="{E6C388D9-8E38-4EC6-8E5A-9BD94593D26C}" type="slidenum">
              <a:rPr lang="en-US" smtClean="0"/>
              <a:pPr/>
              <a:t>8</a:t>
            </a:fld>
            <a:endParaRPr lang="en-US" dirty="0"/>
          </a:p>
        </p:txBody>
      </p:sp>
    </p:spTree>
    <p:extLst>
      <p:ext uri="{BB962C8B-B14F-4D97-AF65-F5344CB8AC3E}">
        <p14:creationId xmlns:p14="http://schemas.microsoft.com/office/powerpoint/2010/main" val="1766954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mn-cs"/>
              </a:rPr>
              <a:t>The locations are the distinct list of location labels from the database. There is also an option to select “All” if the user would like to bypass the first filter criteria. Based on the user’s first choice, a second dropdown will appear with a list of categories. The user may choose one or more of these categories to populate the results tabs. The results will not be populated for this filter unless a category is chosen. The categories are populated by selecting header nodes that have a label consistent with the Location selection made by the user. If the user selects “All” from the Location dropdown, all header nodes will be displayed in the Category drop down. </a:t>
            </a:r>
            <a:endParaRPr lang="en-US" dirty="0"/>
          </a:p>
        </p:txBody>
      </p:sp>
      <p:sp>
        <p:nvSpPr>
          <p:cNvPr id="4" name="Date Placeholder 3"/>
          <p:cNvSpPr>
            <a:spLocks noGrp="1"/>
          </p:cNvSpPr>
          <p:nvPr>
            <p:ph type="dt" idx="10"/>
          </p:nvPr>
        </p:nvSpPr>
        <p:spPr/>
        <p:txBody>
          <a:bodyPr/>
          <a:lstStyle/>
          <a:p>
            <a:fld id="{D550E4C1-1E07-49F3-8875-650BC73039B5}" type="datetime4">
              <a:rPr lang="en-US" smtClean="0"/>
              <a:pPr/>
              <a:t>April 22, 2015</a:t>
            </a:fld>
            <a:endParaRPr lang="en-US" dirty="0"/>
          </a:p>
        </p:txBody>
      </p:sp>
      <p:sp>
        <p:nvSpPr>
          <p:cNvPr id="5" name="Slide Number Placeholder 4"/>
          <p:cNvSpPr>
            <a:spLocks noGrp="1"/>
          </p:cNvSpPr>
          <p:nvPr>
            <p:ph type="sldNum" sz="quarter" idx="11"/>
          </p:nvPr>
        </p:nvSpPr>
        <p:spPr/>
        <p:txBody>
          <a:bodyPr/>
          <a:lstStyle/>
          <a:p>
            <a:fld id="{E6C388D9-8E38-4EC6-8E5A-9BD94593D26C}" type="slidenum">
              <a:rPr lang="en-US" smtClean="0"/>
              <a:pPr/>
              <a:t>9</a:t>
            </a:fld>
            <a:endParaRPr lang="en-US" dirty="0"/>
          </a:p>
        </p:txBody>
      </p:sp>
    </p:spTree>
    <p:extLst>
      <p:ext uri="{BB962C8B-B14F-4D97-AF65-F5344CB8AC3E}">
        <p14:creationId xmlns:p14="http://schemas.microsoft.com/office/powerpoint/2010/main" val="3815099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set will only contain valid codes and descriptions based on the search criteria. They are displayed in ascending order by code.</a:t>
            </a:r>
            <a:endParaRPr lang="en-US" dirty="0"/>
          </a:p>
        </p:txBody>
      </p:sp>
      <p:sp>
        <p:nvSpPr>
          <p:cNvPr id="4" name="Date Placeholder 3"/>
          <p:cNvSpPr>
            <a:spLocks noGrp="1"/>
          </p:cNvSpPr>
          <p:nvPr>
            <p:ph type="dt" idx="10"/>
          </p:nvPr>
        </p:nvSpPr>
        <p:spPr/>
        <p:txBody>
          <a:bodyPr/>
          <a:lstStyle/>
          <a:p>
            <a:fld id="{D550E4C1-1E07-49F3-8875-650BC73039B5}" type="datetime4">
              <a:rPr lang="en-US" smtClean="0"/>
              <a:pPr/>
              <a:t>April 22, 2015</a:t>
            </a:fld>
            <a:endParaRPr lang="en-US" dirty="0"/>
          </a:p>
        </p:txBody>
      </p:sp>
      <p:sp>
        <p:nvSpPr>
          <p:cNvPr id="5" name="Slide Number Placeholder 4"/>
          <p:cNvSpPr>
            <a:spLocks noGrp="1"/>
          </p:cNvSpPr>
          <p:nvPr>
            <p:ph type="sldNum" sz="quarter" idx="11"/>
          </p:nvPr>
        </p:nvSpPr>
        <p:spPr/>
        <p:txBody>
          <a:bodyPr/>
          <a:lstStyle/>
          <a:p>
            <a:fld id="{E6C388D9-8E38-4EC6-8E5A-9BD94593D26C}" type="slidenum">
              <a:rPr lang="en-US" smtClean="0"/>
              <a:pPr/>
              <a:t>10</a:t>
            </a:fld>
            <a:endParaRPr lang="en-US" dirty="0"/>
          </a:p>
        </p:txBody>
      </p:sp>
    </p:spTree>
    <p:extLst>
      <p:ext uri="{BB962C8B-B14F-4D97-AF65-F5344CB8AC3E}">
        <p14:creationId xmlns:p14="http://schemas.microsoft.com/office/powerpoint/2010/main" val="411285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mn-ea"/>
                <a:cs typeface="+mn-cs"/>
              </a:rPr>
              <a:t>The keyword</a:t>
            </a:r>
            <a:r>
              <a:rPr lang="en-US" sz="1200" kern="1200" baseline="0" dirty="0" smtClean="0">
                <a:solidFill>
                  <a:schemeClr val="tx1"/>
                </a:solidFill>
                <a:effectLst/>
                <a:latin typeface="Arial" pitchFamily="34" charset="0"/>
                <a:ea typeface="+mn-ea"/>
                <a:cs typeface="+mn-cs"/>
              </a:rPr>
              <a:t> search </a:t>
            </a:r>
            <a:r>
              <a:rPr lang="en-US" sz="1200" kern="1200" dirty="0" smtClean="0">
                <a:solidFill>
                  <a:schemeClr val="tx1"/>
                </a:solidFill>
                <a:effectLst/>
                <a:latin typeface="Arial" pitchFamily="34" charset="0"/>
                <a:ea typeface="+mn-ea"/>
                <a:cs typeface="+mn-cs"/>
              </a:rPr>
              <a:t>is case insensitive and searches for the substring within the Long Description of each node. It does not take into consideration the location or category selections made in the other search feature. It only</a:t>
            </a:r>
            <a:r>
              <a:rPr lang="en-US" sz="1200" kern="1200" baseline="0" dirty="0" smtClean="0">
                <a:solidFill>
                  <a:schemeClr val="tx1"/>
                </a:solidFill>
                <a:effectLst/>
                <a:latin typeface="Arial" pitchFamily="34" charset="0"/>
                <a:ea typeface="+mn-ea"/>
                <a:cs typeface="+mn-cs"/>
              </a:rPr>
              <a:t> returns valid codes and ignores headers.</a:t>
            </a:r>
            <a:endParaRPr lang="en-US" sz="1200" kern="1200" dirty="0" smtClean="0">
              <a:solidFill>
                <a:schemeClr val="tx1"/>
              </a:solidFill>
              <a:effectLst/>
              <a:latin typeface="Arial" pitchFamily="34" charset="0"/>
              <a:ea typeface="+mn-ea"/>
              <a:cs typeface="+mn-cs"/>
            </a:endParaRPr>
          </a:p>
          <a:p>
            <a:endParaRPr lang="en-US" dirty="0"/>
          </a:p>
        </p:txBody>
      </p:sp>
      <p:sp>
        <p:nvSpPr>
          <p:cNvPr id="4" name="Date Placeholder 3"/>
          <p:cNvSpPr>
            <a:spLocks noGrp="1"/>
          </p:cNvSpPr>
          <p:nvPr>
            <p:ph type="dt" idx="10"/>
          </p:nvPr>
        </p:nvSpPr>
        <p:spPr/>
        <p:txBody>
          <a:bodyPr/>
          <a:lstStyle/>
          <a:p>
            <a:fld id="{D550E4C1-1E07-49F3-8875-650BC73039B5}" type="datetime4">
              <a:rPr lang="en-US" smtClean="0"/>
              <a:pPr/>
              <a:t>April 22, 2015</a:t>
            </a:fld>
            <a:endParaRPr lang="en-US" dirty="0"/>
          </a:p>
        </p:txBody>
      </p:sp>
      <p:sp>
        <p:nvSpPr>
          <p:cNvPr id="5" name="Slide Number Placeholder 4"/>
          <p:cNvSpPr>
            <a:spLocks noGrp="1"/>
          </p:cNvSpPr>
          <p:nvPr>
            <p:ph type="sldNum" sz="quarter" idx="11"/>
          </p:nvPr>
        </p:nvSpPr>
        <p:spPr/>
        <p:txBody>
          <a:bodyPr/>
          <a:lstStyle/>
          <a:p>
            <a:fld id="{E6C388D9-8E38-4EC6-8E5A-9BD94593D26C}" type="slidenum">
              <a:rPr lang="en-US" smtClean="0"/>
              <a:pPr/>
              <a:t>11</a:t>
            </a:fld>
            <a:endParaRPr lang="en-US" dirty="0"/>
          </a:p>
        </p:txBody>
      </p:sp>
    </p:spTree>
    <p:extLst>
      <p:ext uri="{BB962C8B-B14F-4D97-AF65-F5344CB8AC3E}">
        <p14:creationId xmlns:p14="http://schemas.microsoft.com/office/powerpoint/2010/main" val="3550757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mn-ea"/>
                <a:cs typeface="+mn-cs"/>
              </a:rPr>
              <a:t>When a user selects this tab, it will display, in decreasing order, a count of how many codes fall under each category for the given results set. This was done in order to help the user identify which category may be the most applicable to their search and thereby help them narrow the filters used so that a smaller results set can be obtained.</a:t>
            </a:r>
          </a:p>
          <a:p>
            <a:endParaRPr lang="en-US" dirty="0"/>
          </a:p>
        </p:txBody>
      </p:sp>
      <p:sp>
        <p:nvSpPr>
          <p:cNvPr id="4" name="Date Placeholder 3"/>
          <p:cNvSpPr>
            <a:spLocks noGrp="1"/>
          </p:cNvSpPr>
          <p:nvPr>
            <p:ph type="dt" idx="10"/>
          </p:nvPr>
        </p:nvSpPr>
        <p:spPr/>
        <p:txBody>
          <a:bodyPr/>
          <a:lstStyle/>
          <a:p>
            <a:fld id="{D550E4C1-1E07-49F3-8875-650BC73039B5}" type="datetime4">
              <a:rPr lang="en-US" smtClean="0"/>
              <a:pPr/>
              <a:t>April 22, 2015</a:t>
            </a:fld>
            <a:endParaRPr lang="en-US" dirty="0"/>
          </a:p>
        </p:txBody>
      </p:sp>
      <p:sp>
        <p:nvSpPr>
          <p:cNvPr id="5" name="Slide Number Placeholder 4"/>
          <p:cNvSpPr>
            <a:spLocks noGrp="1"/>
          </p:cNvSpPr>
          <p:nvPr>
            <p:ph type="sldNum" sz="quarter" idx="11"/>
          </p:nvPr>
        </p:nvSpPr>
        <p:spPr/>
        <p:txBody>
          <a:bodyPr/>
          <a:lstStyle/>
          <a:p>
            <a:fld id="{E6C388D9-8E38-4EC6-8E5A-9BD94593D26C}" type="slidenum">
              <a:rPr lang="en-US" smtClean="0"/>
              <a:pPr/>
              <a:t>12</a:t>
            </a:fld>
            <a:endParaRPr lang="en-US" dirty="0"/>
          </a:p>
        </p:txBody>
      </p:sp>
    </p:spTree>
    <p:extLst>
      <p:ext uri="{BB962C8B-B14F-4D97-AF65-F5344CB8AC3E}">
        <p14:creationId xmlns:p14="http://schemas.microsoft.com/office/powerpoint/2010/main" val="3355960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24265" name="Rectangle 9"/>
          <p:cNvSpPr>
            <a:spLocks noGrp="1" noChangeArrowheads="1"/>
          </p:cNvSpPr>
          <p:nvPr>
            <p:ph type="subTitle" idx="1"/>
          </p:nvPr>
        </p:nvSpPr>
        <p:spPr bwMode="gray">
          <a:xfrm>
            <a:off x="576072" y="3131220"/>
            <a:ext cx="6309360" cy="366713"/>
          </a:xfrm>
          <a:noFill/>
          <a:ln w="9525" algn="ctr">
            <a:noFill/>
            <a:miter lim="800000"/>
            <a:headEnd/>
            <a:tailEnd/>
          </a:ln>
        </p:spPr>
        <p:txBody>
          <a:bodyPr vert="horz" wrap="square" lIns="91440" tIns="45720" rIns="91440" bIns="45720" numCol="1" anchor="t" anchorCtr="0" compatLnSpc="1">
            <a:prstTxWarp prst="textNoShape">
              <a:avLst/>
            </a:prstTxWarp>
            <a:spAutoFit/>
          </a:bodyPr>
          <a:lstStyle>
            <a:lvl1pPr marL="0" indent="0">
              <a:lnSpc>
                <a:spcPct val="90000"/>
              </a:lnSpc>
              <a:spcAft>
                <a:spcPct val="0"/>
              </a:spcAft>
              <a:buFont typeface="Arial" pitchFamily="2" charset="0"/>
              <a:buNone/>
              <a:defRPr kumimoji="0" lang="en-US" sz="2000" b="0" i="0" u="none" strike="noStrike" kern="0" cap="none" spc="0" normalizeH="0" baseline="0" noProof="0" dirty="0" smtClean="0">
                <a:ln>
                  <a:noFill/>
                </a:ln>
                <a:solidFill>
                  <a:schemeClr val="tx1"/>
                </a:solidFill>
                <a:effectLst/>
                <a:uLnTx/>
                <a:uFillTx/>
                <a:latin typeface="Arial" pitchFamily="34" charset="0"/>
                <a:ea typeface="+mn-ea"/>
                <a:cs typeface="+mn-cs"/>
              </a:defRPr>
            </a:lvl1pPr>
          </a:lstStyle>
          <a:p>
            <a:pPr marL="0" marR="0" lvl="0" indent="0" algn="l" defTabSz="914400" rtl="0" eaLnBrk="1" fontAlgn="base" latinLnBrk="0" hangingPunct="1">
              <a:lnSpc>
                <a:spcPct val="90000"/>
              </a:lnSpc>
              <a:spcBef>
                <a:spcPct val="0"/>
              </a:spcBef>
              <a:spcAft>
                <a:spcPct val="0"/>
              </a:spcAft>
              <a:buClrTx/>
              <a:buSzPct val="85000"/>
              <a:buFont typeface="Arial" pitchFamily="2" charset="0"/>
              <a:buNone/>
              <a:tabLst/>
              <a:defRPr/>
            </a:pPr>
            <a:r>
              <a:rPr lang="en-US" dirty="0"/>
              <a:t>Click to edit Master subtitle style</a:t>
            </a:r>
          </a:p>
        </p:txBody>
      </p:sp>
      <p:sp>
        <p:nvSpPr>
          <p:cNvPr id="224264" name="Rectangle 8"/>
          <p:cNvSpPr>
            <a:spLocks noGrp="1" noChangeArrowheads="1"/>
          </p:cNvSpPr>
          <p:nvPr>
            <p:ph type="ctrTitle"/>
          </p:nvPr>
        </p:nvSpPr>
        <p:spPr bwMode="gray">
          <a:xfrm>
            <a:off x="576072" y="2500982"/>
            <a:ext cx="6309360" cy="563231"/>
          </a:xfrm>
          <a:noFill/>
          <a:ln w="9525">
            <a:noFill/>
            <a:miter lim="800000"/>
            <a:headEnd/>
            <a:tailEnd/>
          </a:ln>
        </p:spPr>
        <p:txBody>
          <a:bodyPr vert="horz" wrap="square" lIns="91440" tIns="45720" rIns="91440" bIns="45720" numCol="1" anchor="b" anchorCtr="0" compatLnSpc="1">
            <a:prstTxWarp prst="textNoShape">
              <a:avLst/>
            </a:prstTxWarp>
            <a:spAutoFit/>
          </a:bodyPr>
          <a:lstStyle>
            <a:lvl1pPr>
              <a:defRPr kumimoji="0" lang="en-US" sz="3400" b="1" i="0" u="none" strike="noStrike" kern="0" cap="none" spc="0" normalizeH="0" baseline="0" noProof="0" dirty="0" smtClean="0">
                <a:ln>
                  <a:noFill/>
                </a:ln>
                <a:solidFill>
                  <a:schemeClr val="tx2"/>
                </a:solidFill>
                <a:effectLst/>
                <a:uLnTx/>
                <a:uFillTx/>
                <a:latin typeface="Arial" pitchFamily="34" charset="0"/>
                <a:ea typeface="+mj-ea"/>
                <a:cs typeface="+mj-cs"/>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dirty="0"/>
              <a:t>Click to edit Master title style</a:t>
            </a:r>
          </a:p>
        </p:txBody>
      </p:sp>
      <p:sp>
        <p:nvSpPr>
          <p:cNvPr id="9" name="Slide Number Placeholder 8"/>
          <p:cNvSpPr>
            <a:spLocks noGrp="1" noChangeArrowheads="1"/>
          </p:cNvSpPr>
          <p:nvPr>
            <p:ph type="sldNum" sz="quarter" idx="4"/>
          </p:nvPr>
        </p:nvSpPr>
        <p:spPr bwMode="gray">
          <a:xfrm>
            <a:off x="7635875" y="6621463"/>
            <a:ext cx="1277938"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latin typeface="+mj-lt"/>
              </a:defRPr>
            </a:lvl1pPr>
          </a:lstStyle>
          <a:p>
            <a:r>
              <a:rPr lang="en-US" dirty="0" smtClean="0">
                <a:latin typeface="Arial" pitchFamily="34" charset="0"/>
              </a:rPr>
              <a:t>Page </a:t>
            </a:r>
            <a:fld id="{5698A34F-157D-4FC3-B6AE-341A8B909DED}" type="slidenum">
              <a:rPr lang="en-US" smtClean="0">
                <a:latin typeface="Arial" pitchFamily="34" charset="0"/>
              </a:rPr>
              <a:pPr/>
              <a:t>‹#›</a:t>
            </a:fld>
            <a:endParaRPr lang="en-US" dirty="0">
              <a:latin typeface="Arial" pitchFamily="34" charset="0"/>
            </a:endParaRPr>
          </a:p>
        </p:txBody>
      </p:sp>
      <p:sp>
        <p:nvSpPr>
          <p:cNvPr id="10" name="Rectangle 14"/>
          <p:cNvSpPr>
            <a:spLocks noGrp="1" noChangeArrowheads="1"/>
          </p:cNvSpPr>
          <p:nvPr>
            <p:ph type="ftr" sz="quarter" idx="3"/>
          </p:nvPr>
        </p:nvSpPr>
        <p:spPr bwMode="gray">
          <a:xfrm>
            <a:off x="576072" y="6475413"/>
            <a:ext cx="4000500" cy="304800"/>
          </a:xfrm>
          <a:prstGeom prst="rect">
            <a:avLst/>
          </a:prstGeom>
          <a:noFill/>
          <a:ln w="9525" algn="ctr">
            <a:noFill/>
            <a:miter lim="800000"/>
            <a:headEnd/>
            <a:tailEnd/>
          </a:ln>
          <a:effectLst/>
        </p:spPr>
        <p:txBody>
          <a:bodyPr vert="horz" wrap="square" lIns="91440" tIns="0" rIns="91440" bIns="0" numCol="1" anchor="ctr" anchorCtr="0" compatLnSpc="1">
            <a:prstTxWarp prst="textNoShape">
              <a:avLst/>
            </a:prstTxWarp>
          </a:bodyPr>
          <a:lstStyle>
            <a:lvl1pPr>
              <a:lnSpc>
                <a:spcPct val="95000"/>
              </a:lnSpc>
              <a:defRPr sz="1000"/>
            </a:lvl1pPr>
          </a:lstStyle>
          <a:p>
            <a:endParaRPr lang="en-US" dirty="0"/>
          </a:p>
        </p:txBody>
      </p:sp>
      <p:sp>
        <p:nvSpPr>
          <p:cNvPr id="11" name="Rectangle 6"/>
          <p:cNvSpPr>
            <a:spLocks noGrp="1" noChangeArrowheads="1"/>
          </p:cNvSpPr>
          <p:nvPr>
            <p:ph type="dt" sz="half" idx="2"/>
          </p:nvPr>
        </p:nvSpPr>
        <p:spPr bwMode="gray">
          <a:xfrm>
            <a:off x="7635875" y="6475413"/>
            <a:ext cx="1277938" cy="152400"/>
          </a:xfrm>
          <a:prstGeom prst="rect">
            <a:avLst/>
          </a:prstGeom>
          <a:noFill/>
          <a:ln w="9525" algn="ctr">
            <a:noFill/>
            <a:miter lim="800000"/>
            <a:headEnd/>
            <a:tailEnd/>
          </a:ln>
          <a:effectLst/>
        </p:spPr>
        <p:txBody>
          <a:bodyPr vert="horz" wrap="square" lIns="91440" tIns="0" rIns="91440" bIns="0" numCol="1" anchor="b" anchorCtr="0" compatLnSpc="1">
            <a:prstTxWarp prst="textNoShape">
              <a:avLst/>
            </a:prstTxWarp>
          </a:bodyPr>
          <a:lstStyle>
            <a:lvl1pPr algn="r">
              <a:defRPr sz="800">
                <a:latin typeface="Arial" pitchFamily="34" charset="0"/>
              </a:defRPr>
            </a:lvl1pPr>
          </a:lstStyle>
          <a:p>
            <a:fld id="{3FC99169-E399-4986-AC4B-0B3E329B3B86}" type="datetime4">
              <a:rPr lang="en-US" smtClean="0"/>
              <a:t>April 22, 2015</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Text Placeholder 10"/>
          <p:cNvSpPr>
            <a:spLocks noGrp="1"/>
          </p:cNvSpPr>
          <p:nvPr>
            <p:ph type="body" sz="quarter" idx="14" hasCustomPrompt="1"/>
          </p:nvPr>
        </p:nvSpPr>
        <p:spPr bwMode="gray">
          <a:xfrm>
            <a:off x="576072" y="1344613"/>
            <a:ext cx="7389812" cy="461665"/>
          </a:xfrm>
          <a:noFill/>
          <a:ln w="9525" algn="ctr">
            <a:noFill/>
            <a:miter lim="800000"/>
            <a:headEnd/>
            <a:tailEnd/>
          </a:ln>
        </p:spPr>
        <p:txBody>
          <a:bodyPr wrap="square">
            <a:spAutoFit/>
          </a:bodyPr>
          <a:lstStyle>
            <a:lvl1pPr marL="0" indent="0" algn="l" rtl="0" fontAlgn="base">
              <a:spcBef>
                <a:spcPct val="0"/>
              </a:spcBef>
              <a:spcAft>
                <a:spcPct val="0"/>
              </a:spcAft>
              <a:buNone/>
              <a:defRPr lang="en-US" sz="2400" b="1" kern="1200" dirty="0" smtClean="0">
                <a:solidFill>
                  <a:schemeClr val="tx1"/>
                </a:solidFill>
                <a:latin typeface="Arial" pitchFamily="34" charset="0"/>
                <a:ea typeface="+mn-ea"/>
                <a:cs typeface="+mn-cs"/>
              </a:defRPr>
            </a:lvl1pPr>
            <a:lvl2pPr algn="l" rtl="0" fontAlgn="base">
              <a:spcBef>
                <a:spcPct val="0"/>
              </a:spcBef>
              <a:spcAft>
                <a:spcPct val="0"/>
              </a:spcAft>
              <a:defRPr lang="en-US" sz="2400" b="1" kern="1200" dirty="0" smtClean="0">
                <a:solidFill>
                  <a:schemeClr val="tx1"/>
                </a:solidFill>
                <a:latin typeface="Arial" pitchFamily="2" charset="0"/>
                <a:ea typeface="+mn-ea"/>
                <a:cs typeface="+mn-cs"/>
              </a:defRPr>
            </a:lvl2pPr>
            <a:lvl3pPr algn="l" rtl="0" fontAlgn="base">
              <a:spcBef>
                <a:spcPct val="0"/>
              </a:spcBef>
              <a:spcAft>
                <a:spcPct val="0"/>
              </a:spcAft>
              <a:defRPr lang="en-US" sz="2400" b="1" kern="1200" dirty="0" smtClean="0">
                <a:solidFill>
                  <a:schemeClr val="tx1"/>
                </a:solidFill>
                <a:latin typeface="Arial" pitchFamily="2" charset="0"/>
                <a:ea typeface="+mn-ea"/>
                <a:cs typeface="+mn-cs"/>
              </a:defRPr>
            </a:lvl3pPr>
            <a:lvl4pPr algn="l" rtl="0" fontAlgn="base">
              <a:spcBef>
                <a:spcPct val="0"/>
              </a:spcBef>
              <a:spcAft>
                <a:spcPct val="0"/>
              </a:spcAft>
              <a:defRPr lang="en-US" sz="2400" b="1" kern="1200" dirty="0" smtClean="0">
                <a:solidFill>
                  <a:schemeClr val="tx1"/>
                </a:solidFill>
                <a:latin typeface="Arial" pitchFamily="2" charset="0"/>
                <a:ea typeface="+mn-ea"/>
                <a:cs typeface="+mn-cs"/>
              </a:defRPr>
            </a:lvl4pPr>
            <a:lvl5pPr algn="l" rtl="0" fontAlgn="base">
              <a:spcBef>
                <a:spcPct val="0"/>
              </a:spcBef>
              <a:spcAft>
                <a:spcPct val="0"/>
              </a:spcAft>
              <a:defRPr lang="en-US" sz="2400" b="1" kern="1200" dirty="0">
                <a:solidFill>
                  <a:schemeClr val="tx1"/>
                </a:solidFill>
                <a:latin typeface="Arial" pitchFamily="2" charset="0"/>
                <a:ea typeface="+mn-ea"/>
                <a:cs typeface="+mn-cs"/>
              </a:defRPr>
            </a:lvl5pPr>
          </a:lstStyle>
          <a:p>
            <a:pPr lvl="0"/>
            <a:r>
              <a:rPr lang="en-US" dirty="0" smtClean="0"/>
              <a:t>Click to edit subtitle</a:t>
            </a:r>
            <a:endParaRPr lang="en-US" dirty="0"/>
          </a:p>
        </p:txBody>
      </p:sp>
      <p:sp>
        <p:nvSpPr>
          <p:cNvPr id="8" name="Text Placeholder 7"/>
          <p:cNvSpPr>
            <a:spLocks noGrp="1"/>
          </p:cNvSpPr>
          <p:nvPr>
            <p:ph type="body" sz="quarter" idx="13"/>
          </p:nvPr>
        </p:nvSpPr>
        <p:spPr bwMode="gray">
          <a:xfrm>
            <a:off x="576072" y="1827212"/>
            <a:ext cx="7394575" cy="40417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bwMode="gray">
          <a:xfrm>
            <a:off x="576072" y="717550"/>
            <a:ext cx="6880225" cy="449263"/>
          </a:xfrm>
        </p:spPr>
        <p:txBody>
          <a:bodyPr/>
          <a:lstStyle/>
          <a:p>
            <a:r>
              <a:rPr lang="en-US" dirty="0" smtClean="0"/>
              <a:t>Click to edit Master title style</a:t>
            </a:r>
            <a:endParaRPr lang="en-US" dirty="0"/>
          </a:p>
        </p:txBody>
      </p:sp>
      <p:sp>
        <p:nvSpPr>
          <p:cNvPr id="13" name="Rectangle 8"/>
          <p:cNvSpPr>
            <a:spLocks noGrp="1" noChangeArrowheads="1"/>
          </p:cNvSpPr>
          <p:nvPr>
            <p:ph type="sldNum" sz="quarter" idx="4"/>
          </p:nvPr>
        </p:nvSpPr>
        <p:spPr bwMode="gray">
          <a:xfrm>
            <a:off x="7635875" y="6621463"/>
            <a:ext cx="1277938"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latin typeface="+mj-lt"/>
              </a:defRPr>
            </a:lvl1pPr>
          </a:lstStyle>
          <a:p>
            <a:r>
              <a:rPr lang="en-US" dirty="0" smtClean="0">
                <a:latin typeface="Arial" pitchFamily="34" charset="0"/>
              </a:rPr>
              <a:t>Page </a:t>
            </a:r>
            <a:fld id="{5698A34F-157D-4FC3-B6AE-341A8B909DED}" type="slidenum">
              <a:rPr lang="en-US" smtClean="0">
                <a:latin typeface="Arial" pitchFamily="34" charset="0"/>
              </a:rPr>
              <a:pPr/>
              <a:t>‹#›</a:t>
            </a:fld>
            <a:endParaRPr lang="en-US" dirty="0">
              <a:latin typeface="Arial" pitchFamily="34" charset="0"/>
            </a:endParaRPr>
          </a:p>
        </p:txBody>
      </p:sp>
      <p:sp>
        <p:nvSpPr>
          <p:cNvPr id="14" name="Rectangle 14"/>
          <p:cNvSpPr>
            <a:spLocks noGrp="1" noChangeArrowheads="1"/>
          </p:cNvSpPr>
          <p:nvPr>
            <p:ph type="ftr" sz="quarter" idx="3"/>
          </p:nvPr>
        </p:nvSpPr>
        <p:spPr bwMode="gray">
          <a:xfrm>
            <a:off x="576072" y="6475413"/>
            <a:ext cx="4000500" cy="304800"/>
          </a:xfrm>
          <a:prstGeom prst="rect">
            <a:avLst/>
          </a:prstGeom>
          <a:noFill/>
          <a:ln w="9525" algn="ctr">
            <a:noFill/>
            <a:miter lim="800000"/>
            <a:headEnd/>
            <a:tailEnd/>
          </a:ln>
          <a:effectLst/>
        </p:spPr>
        <p:txBody>
          <a:bodyPr vert="horz" wrap="square" lIns="91440" tIns="0" rIns="91440" bIns="0" numCol="1" anchor="ctr" anchorCtr="0" compatLnSpc="1">
            <a:prstTxWarp prst="textNoShape">
              <a:avLst/>
            </a:prstTxWarp>
          </a:bodyPr>
          <a:lstStyle>
            <a:lvl1pPr>
              <a:lnSpc>
                <a:spcPct val="95000"/>
              </a:lnSpc>
              <a:defRPr sz="1000"/>
            </a:lvl1pPr>
          </a:lstStyle>
          <a:p>
            <a:endParaRPr lang="en-US" dirty="0"/>
          </a:p>
        </p:txBody>
      </p:sp>
      <p:sp>
        <p:nvSpPr>
          <p:cNvPr id="15" name="Rectangle 6"/>
          <p:cNvSpPr>
            <a:spLocks noGrp="1" noChangeArrowheads="1"/>
          </p:cNvSpPr>
          <p:nvPr>
            <p:ph type="dt" sz="half" idx="2"/>
          </p:nvPr>
        </p:nvSpPr>
        <p:spPr bwMode="gray">
          <a:xfrm>
            <a:off x="7635875" y="6475413"/>
            <a:ext cx="1277938" cy="152400"/>
          </a:xfrm>
          <a:prstGeom prst="rect">
            <a:avLst/>
          </a:prstGeom>
          <a:noFill/>
          <a:ln w="9525" algn="ctr">
            <a:noFill/>
            <a:miter lim="800000"/>
            <a:headEnd/>
            <a:tailEnd/>
          </a:ln>
          <a:effectLst/>
        </p:spPr>
        <p:txBody>
          <a:bodyPr vert="horz" wrap="square" lIns="91440" tIns="0" rIns="91440" bIns="0" numCol="1" anchor="b" anchorCtr="0" compatLnSpc="1">
            <a:prstTxWarp prst="textNoShape">
              <a:avLst/>
            </a:prstTxWarp>
          </a:bodyPr>
          <a:lstStyle>
            <a:lvl1pPr algn="r">
              <a:defRPr sz="800">
                <a:latin typeface="Arial" pitchFamily="34" charset="0"/>
              </a:defRPr>
            </a:lvl1pPr>
          </a:lstStyle>
          <a:p>
            <a:fld id="{7E7CD980-7517-44FD-A024-1B2D9B9410C2}" type="datetime4">
              <a:rPr lang="en-US" smtClean="0"/>
              <a:t>April 22, 2015</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Title 1"/>
          <p:cNvSpPr>
            <a:spLocks noGrp="1"/>
          </p:cNvSpPr>
          <p:nvPr>
            <p:ph type="title"/>
          </p:nvPr>
        </p:nvSpPr>
        <p:spPr bwMode="gray">
          <a:xfrm>
            <a:off x="576072" y="717550"/>
            <a:ext cx="6880225" cy="449263"/>
          </a:xfrm>
        </p:spPr>
        <p:txBody>
          <a:bodyPr/>
          <a:lstStyle/>
          <a:p>
            <a:r>
              <a:rPr lang="en-US" dirty="0" smtClean="0"/>
              <a:t>Click to edit Master title style</a:t>
            </a:r>
            <a:endParaRPr lang="en-US" dirty="0"/>
          </a:p>
        </p:txBody>
      </p:sp>
      <p:sp>
        <p:nvSpPr>
          <p:cNvPr id="11" name="Text Placeholder 8"/>
          <p:cNvSpPr>
            <a:spLocks noGrp="1"/>
          </p:cNvSpPr>
          <p:nvPr>
            <p:ph type="body" sz="quarter" idx="13"/>
          </p:nvPr>
        </p:nvSpPr>
        <p:spPr bwMode="gray">
          <a:xfrm>
            <a:off x="576072" y="1827213"/>
            <a:ext cx="3621088" cy="4041775"/>
          </a:xfrm>
        </p:spPr>
        <p:txBody>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8"/>
          <p:cNvSpPr>
            <a:spLocks noGrp="1"/>
          </p:cNvSpPr>
          <p:nvPr>
            <p:ph type="body" sz="quarter" idx="14"/>
          </p:nvPr>
        </p:nvSpPr>
        <p:spPr bwMode="gray">
          <a:xfrm>
            <a:off x="4344987" y="1827213"/>
            <a:ext cx="3621088" cy="4041775"/>
          </a:xfrm>
        </p:spPr>
        <p:txBody>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0"/>
          <p:cNvSpPr>
            <a:spLocks noGrp="1"/>
          </p:cNvSpPr>
          <p:nvPr>
            <p:ph type="body" sz="quarter" idx="15" hasCustomPrompt="1"/>
          </p:nvPr>
        </p:nvSpPr>
        <p:spPr bwMode="gray">
          <a:xfrm>
            <a:off x="576072" y="1344613"/>
            <a:ext cx="3616325" cy="461665"/>
          </a:xfrm>
          <a:noFill/>
          <a:ln w="9525" algn="ctr">
            <a:noFill/>
            <a:miter lim="800000"/>
            <a:headEnd/>
            <a:tailEnd/>
          </a:ln>
        </p:spPr>
        <p:txBody>
          <a:bodyPr wrap="square">
            <a:spAutoFit/>
          </a:bodyPr>
          <a:lstStyle>
            <a:lvl1pPr marL="0" indent="0" algn="l" rtl="0" fontAlgn="base">
              <a:spcBef>
                <a:spcPct val="0"/>
              </a:spcBef>
              <a:spcAft>
                <a:spcPct val="0"/>
              </a:spcAft>
              <a:buNone/>
              <a:defRPr lang="en-US" sz="2400" b="1" kern="1200" dirty="0" smtClean="0">
                <a:solidFill>
                  <a:schemeClr val="tx1"/>
                </a:solidFill>
                <a:latin typeface="Arial" pitchFamily="34" charset="0"/>
                <a:ea typeface="+mn-ea"/>
                <a:cs typeface="+mn-cs"/>
              </a:defRPr>
            </a:lvl1pPr>
            <a:lvl2pPr algn="l" rtl="0" fontAlgn="base">
              <a:spcBef>
                <a:spcPct val="0"/>
              </a:spcBef>
              <a:spcAft>
                <a:spcPct val="0"/>
              </a:spcAft>
              <a:defRPr lang="en-US" sz="2400" b="1" kern="1200" dirty="0" smtClean="0">
                <a:solidFill>
                  <a:schemeClr val="tx1"/>
                </a:solidFill>
                <a:latin typeface="Arial" pitchFamily="2" charset="0"/>
                <a:ea typeface="+mn-ea"/>
                <a:cs typeface="+mn-cs"/>
              </a:defRPr>
            </a:lvl2pPr>
            <a:lvl3pPr algn="l" rtl="0" fontAlgn="base">
              <a:spcBef>
                <a:spcPct val="0"/>
              </a:spcBef>
              <a:spcAft>
                <a:spcPct val="0"/>
              </a:spcAft>
              <a:defRPr lang="en-US" sz="2400" b="1" kern="1200" dirty="0" smtClean="0">
                <a:solidFill>
                  <a:schemeClr val="tx1"/>
                </a:solidFill>
                <a:latin typeface="Arial" pitchFamily="2" charset="0"/>
                <a:ea typeface="+mn-ea"/>
                <a:cs typeface="+mn-cs"/>
              </a:defRPr>
            </a:lvl3pPr>
            <a:lvl4pPr algn="l" rtl="0" fontAlgn="base">
              <a:spcBef>
                <a:spcPct val="0"/>
              </a:spcBef>
              <a:spcAft>
                <a:spcPct val="0"/>
              </a:spcAft>
              <a:defRPr lang="en-US" sz="2400" b="1" kern="1200" dirty="0" smtClean="0">
                <a:solidFill>
                  <a:schemeClr val="tx1"/>
                </a:solidFill>
                <a:latin typeface="Arial" pitchFamily="2" charset="0"/>
                <a:ea typeface="+mn-ea"/>
                <a:cs typeface="+mn-cs"/>
              </a:defRPr>
            </a:lvl4pPr>
            <a:lvl5pPr algn="l" rtl="0" fontAlgn="base">
              <a:spcBef>
                <a:spcPct val="0"/>
              </a:spcBef>
              <a:spcAft>
                <a:spcPct val="0"/>
              </a:spcAft>
              <a:defRPr lang="en-US" sz="2400" b="1" kern="1200" dirty="0">
                <a:solidFill>
                  <a:schemeClr val="tx1"/>
                </a:solidFill>
                <a:latin typeface="Arial" pitchFamily="2" charset="0"/>
                <a:ea typeface="+mn-ea"/>
                <a:cs typeface="+mn-cs"/>
              </a:defRPr>
            </a:lvl5pPr>
          </a:lstStyle>
          <a:p>
            <a:pPr lvl="0"/>
            <a:r>
              <a:rPr lang="en-US" dirty="0" smtClean="0"/>
              <a:t>Click to edit subtitle</a:t>
            </a:r>
            <a:endParaRPr lang="en-US" dirty="0"/>
          </a:p>
        </p:txBody>
      </p:sp>
      <p:sp>
        <p:nvSpPr>
          <p:cNvPr id="14" name="Text Placeholder 10"/>
          <p:cNvSpPr>
            <a:spLocks noGrp="1"/>
          </p:cNvSpPr>
          <p:nvPr>
            <p:ph type="body" sz="quarter" idx="16" hasCustomPrompt="1"/>
          </p:nvPr>
        </p:nvSpPr>
        <p:spPr bwMode="gray">
          <a:xfrm>
            <a:off x="4349750" y="1344613"/>
            <a:ext cx="3616325" cy="461665"/>
          </a:xfrm>
          <a:noFill/>
          <a:ln w="9525" algn="ctr">
            <a:noFill/>
            <a:miter lim="800000"/>
            <a:headEnd/>
            <a:tailEnd/>
          </a:ln>
        </p:spPr>
        <p:txBody>
          <a:bodyPr wrap="square">
            <a:spAutoFit/>
          </a:bodyPr>
          <a:lstStyle>
            <a:lvl1pPr marL="0" indent="0" algn="l" rtl="0" fontAlgn="base">
              <a:spcBef>
                <a:spcPct val="0"/>
              </a:spcBef>
              <a:spcAft>
                <a:spcPct val="0"/>
              </a:spcAft>
              <a:buNone/>
              <a:defRPr lang="en-US" sz="2400" b="1" kern="1200" dirty="0" smtClean="0">
                <a:solidFill>
                  <a:schemeClr val="tx1"/>
                </a:solidFill>
                <a:latin typeface="Arial" pitchFamily="34" charset="0"/>
                <a:ea typeface="+mn-ea"/>
                <a:cs typeface="+mn-cs"/>
              </a:defRPr>
            </a:lvl1pPr>
            <a:lvl2pPr algn="l" rtl="0" fontAlgn="base">
              <a:spcBef>
                <a:spcPct val="0"/>
              </a:spcBef>
              <a:spcAft>
                <a:spcPct val="0"/>
              </a:spcAft>
              <a:defRPr lang="en-US" sz="2400" b="1" kern="1200" dirty="0" smtClean="0">
                <a:solidFill>
                  <a:schemeClr val="tx1"/>
                </a:solidFill>
                <a:latin typeface="Arial" pitchFamily="2" charset="0"/>
                <a:ea typeface="+mn-ea"/>
                <a:cs typeface="+mn-cs"/>
              </a:defRPr>
            </a:lvl2pPr>
            <a:lvl3pPr algn="l" rtl="0" fontAlgn="base">
              <a:spcBef>
                <a:spcPct val="0"/>
              </a:spcBef>
              <a:spcAft>
                <a:spcPct val="0"/>
              </a:spcAft>
              <a:defRPr lang="en-US" sz="2400" b="1" kern="1200" dirty="0" smtClean="0">
                <a:solidFill>
                  <a:schemeClr val="tx1"/>
                </a:solidFill>
                <a:latin typeface="Arial" pitchFamily="2" charset="0"/>
                <a:ea typeface="+mn-ea"/>
                <a:cs typeface="+mn-cs"/>
              </a:defRPr>
            </a:lvl3pPr>
            <a:lvl4pPr algn="l" rtl="0" fontAlgn="base">
              <a:spcBef>
                <a:spcPct val="0"/>
              </a:spcBef>
              <a:spcAft>
                <a:spcPct val="0"/>
              </a:spcAft>
              <a:defRPr lang="en-US" sz="2400" b="1" kern="1200" dirty="0" smtClean="0">
                <a:solidFill>
                  <a:schemeClr val="tx1"/>
                </a:solidFill>
                <a:latin typeface="Arial" pitchFamily="2" charset="0"/>
                <a:ea typeface="+mn-ea"/>
                <a:cs typeface="+mn-cs"/>
              </a:defRPr>
            </a:lvl4pPr>
            <a:lvl5pPr algn="l" rtl="0" fontAlgn="base">
              <a:spcBef>
                <a:spcPct val="0"/>
              </a:spcBef>
              <a:spcAft>
                <a:spcPct val="0"/>
              </a:spcAft>
              <a:defRPr lang="en-US" sz="2400" b="1" kern="1200" dirty="0">
                <a:solidFill>
                  <a:schemeClr val="tx1"/>
                </a:solidFill>
                <a:latin typeface="Arial" pitchFamily="2" charset="0"/>
                <a:ea typeface="+mn-ea"/>
                <a:cs typeface="+mn-cs"/>
              </a:defRPr>
            </a:lvl5pPr>
          </a:lstStyle>
          <a:p>
            <a:pPr lvl="0"/>
            <a:r>
              <a:rPr lang="en-US" dirty="0" smtClean="0"/>
              <a:t>Click to edit subtitle</a:t>
            </a:r>
            <a:endParaRPr lang="en-US" dirty="0"/>
          </a:p>
        </p:txBody>
      </p:sp>
      <p:sp>
        <p:nvSpPr>
          <p:cNvPr id="16" name="Rectangle 8"/>
          <p:cNvSpPr>
            <a:spLocks noGrp="1" noChangeArrowheads="1"/>
          </p:cNvSpPr>
          <p:nvPr>
            <p:ph type="sldNum" sz="quarter" idx="4"/>
          </p:nvPr>
        </p:nvSpPr>
        <p:spPr bwMode="gray">
          <a:xfrm>
            <a:off x="7635875" y="6621463"/>
            <a:ext cx="1277938"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latin typeface="+mj-lt"/>
              </a:defRPr>
            </a:lvl1pPr>
          </a:lstStyle>
          <a:p>
            <a:r>
              <a:rPr lang="en-US" dirty="0" smtClean="0">
                <a:latin typeface="Arial" pitchFamily="34" charset="0"/>
              </a:rPr>
              <a:t>Page </a:t>
            </a:r>
            <a:fld id="{5698A34F-157D-4FC3-B6AE-341A8B909DED}" type="slidenum">
              <a:rPr lang="en-US" smtClean="0">
                <a:latin typeface="Arial" pitchFamily="34" charset="0"/>
              </a:rPr>
              <a:pPr/>
              <a:t>‹#›</a:t>
            </a:fld>
            <a:endParaRPr lang="en-US" dirty="0">
              <a:latin typeface="Arial" pitchFamily="34" charset="0"/>
            </a:endParaRPr>
          </a:p>
        </p:txBody>
      </p:sp>
      <p:sp>
        <p:nvSpPr>
          <p:cNvPr id="17" name="Rectangle 14"/>
          <p:cNvSpPr>
            <a:spLocks noGrp="1" noChangeArrowheads="1"/>
          </p:cNvSpPr>
          <p:nvPr>
            <p:ph type="ftr" sz="quarter" idx="3"/>
          </p:nvPr>
        </p:nvSpPr>
        <p:spPr bwMode="gray">
          <a:xfrm>
            <a:off x="576072" y="6475413"/>
            <a:ext cx="4000500" cy="304800"/>
          </a:xfrm>
          <a:prstGeom prst="rect">
            <a:avLst/>
          </a:prstGeom>
          <a:noFill/>
          <a:ln w="9525" algn="ctr">
            <a:noFill/>
            <a:miter lim="800000"/>
            <a:headEnd/>
            <a:tailEnd/>
          </a:ln>
          <a:effectLst/>
        </p:spPr>
        <p:txBody>
          <a:bodyPr vert="horz" wrap="square" lIns="91440" tIns="0" rIns="91440" bIns="0" numCol="1" anchor="ctr" anchorCtr="0" compatLnSpc="1">
            <a:prstTxWarp prst="textNoShape">
              <a:avLst/>
            </a:prstTxWarp>
          </a:bodyPr>
          <a:lstStyle>
            <a:lvl1pPr>
              <a:lnSpc>
                <a:spcPct val="95000"/>
              </a:lnSpc>
              <a:defRPr sz="1000"/>
            </a:lvl1pPr>
          </a:lstStyle>
          <a:p>
            <a:endParaRPr lang="en-US" dirty="0"/>
          </a:p>
        </p:txBody>
      </p:sp>
      <p:sp>
        <p:nvSpPr>
          <p:cNvPr id="18" name="Rectangle 6"/>
          <p:cNvSpPr>
            <a:spLocks noGrp="1" noChangeArrowheads="1"/>
          </p:cNvSpPr>
          <p:nvPr>
            <p:ph type="dt" sz="half" idx="2"/>
          </p:nvPr>
        </p:nvSpPr>
        <p:spPr bwMode="gray">
          <a:xfrm>
            <a:off x="7635875" y="6475413"/>
            <a:ext cx="1277938" cy="152400"/>
          </a:xfrm>
          <a:prstGeom prst="rect">
            <a:avLst/>
          </a:prstGeom>
          <a:noFill/>
          <a:ln w="9525" algn="ctr">
            <a:noFill/>
            <a:miter lim="800000"/>
            <a:headEnd/>
            <a:tailEnd/>
          </a:ln>
          <a:effectLst/>
        </p:spPr>
        <p:txBody>
          <a:bodyPr vert="horz" wrap="square" lIns="91440" tIns="0" rIns="91440" bIns="0" numCol="1" anchor="b" anchorCtr="0" compatLnSpc="1">
            <a:prstTxWarp prst="textNoShape">
              <a:avLst/>
            </a:prstTxWarp>
          </a:bodyPr>
          <a:lstStyle>
            <a:lvl1pPr algn="r">
              <a:defRPr sz="800">
                <a:latin typeface="Arial" pitchFamily="34" charset="0"/>
              </a:defRPr>
            </a:lvl1pPr>
          </a:lstStyle>
          <a:p>
            <a:fld id="{45E1A769-CDBD-4D42-90CA-B44B00655232}" type="datetime4">
              <a:rPr lang="en-US" smtClean="0"/>
              <a:t>April 22, 2015</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76072" y="717550"/>
            <a:ext cx="6880225" cy="449263"/>
          </a:xfrm>
        </p:spPr>
        <p:txBody>
          <a:bodyPr/>
          <a:lstStyle/>
          <a:p>
            <a:r>
              <a:rPr lang="en-US" dirty="0" smtClean="0"/>
              <a:t>Click to edit Master title style</a:t>
            </a:r>
            <a:endParaRPr lang="en-US" dirty="0"/>
          </a:p>
        </p:txBody>
      </p:sp>
      <p:sp>
        <p:nvSpPr>
          <p:cNvPr id="11" name="Text Placeholder 8"/>
          <p:cNvSpPr>
            <a:spLocks noGrp="1"/>
          </p:cNvSpPr>
          <p:nvPr>
            <p:ph type="body" sz="quarter" idx="13"/>
          </p:nvPr>
        </p:nvSpPr>
        <p:spPr bwMode="gray">
          <a:xfrm>
            <a:off x="576072" y="1827213"/>
            <a:ext cx="3621088" cy="4041775"/>
          </a:xfrm>
        </p:spPr>
        <p:txBody>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8"/>
          <p:cNvSpPr>
            <a:spLocks noGrp="1"/>
          </p:cNvSpPr>
          <p:nvPr>
            <p:ph type="body" sz="quarter" idx="14"/>
          </p:nvPr>
        </p:nvSpPr>
        <p:spPr bwMode="gray">
          <a:xfrm>
            <a:off x="4344987" y="1827213"/>
            <a:ext cx="3621088" cy="4041775"/>
          </a:xfrm>
        </p:spPr>
        <p:txBody>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6"/>
          <p:cNvSpPr>
            <a:spLocks noGrp="1" noChangeArrowheads="1"/>
          </p:cNvSpPr>
          <p:nvPr>
            <p:ph type="dt" sz="half" idx="2"/>
          </p:nvPr>
        </p:nvSpPr>
        <p:spPr bwMode="gray">
          <a:xfrm>
            <a:off x="7635875" y="6475413"/>
            <a:ext cx="1277938" cy="152400"/>
          </a:xfrm>
          <a:prstGeom prst="rect">
            <a:avLst/>
          </a:prstGeom>
          <a:noFill/>
          <a:ln w="9525" algn="ctr">
            <a:noFill/>
            <a:miter lim="800000"/>
            <a:headEnd/>
            <a:tailEnd/>
          </a:ln>
          <a:effectLst/>
        </p:spPr>
        <p:txBody>
          <a:bodyPr vert="horz" wrap="square" lIns="91440" tIns="0" rIns="91440" bIns="0" numCol="1" anchor="b" anchorCtr="0" compatLnSpc="1">
            <a:prstTxWarp prst="textNoShape">
              <a:avLst/>
            </a:prstTxWarp>
          </a:bodyPr>
          <a:lstStyle>
            <a:lvl1pPr algn="r">
              <a:defRPr sz="800">
                <a:latin typeface="Arial" pitchFamily="34" charset="0"/>
              </a:defRPr>
            </a:lvl1pPr>
          </a:lstStyle>
          <a:p>
            <a:fld id="{B76148DF-A036-4B76-AD54-2CF41B7AE745}" type="datetime4">
              <a:rPr lang="en-US" smtClean="0"/>
              <a:t>April 22, 2015</a:t>
            </a:fld>
            <a:endParaRPr lang="en-US" dirty="0"/>
          </a:p>
        </p:txBody>
      </p:sp>
      <p:sp>
        <p:nvSpPr>
          <p:cNvPr id="14" name="Rectangle 8"/>
          <p:cNvSpPr>
            <a:spLocks noGrp="1" noChangeArrowheads="1"/>
          </p:cNvSpPr>
          <p:nvPr>
            <p:ph type="sldNum" sz="quarter" idx="4"/>
          </p:nvPr>
        </p:nvSpPr>
        <p:spPr bwMode="gray">
          <a:xfrm>
            <a:off x="7635875" y="6621463"/>
            <a:ext cx="1277938"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latin typeface="+mj-lt"/>
              </a:defRPr>
            </a:lvl1pPr>
          </a:lstStyle>
          <a:p>
            <a:r>
              <a:rPr lang="en-US" dirty="0" smtClean="0">
                <a:latin typeface="Arial" pitchFamily="34" charset="0"/>
              </a:rPr>
              <a:t>Page </a:t>
            </a:r>
            <a:fld id="{5698A34F-157D-4FC3-B6AE-341A8B909DED}" type="slidenum">
              <a:rPr lang="en-US" smtClean="0">
                <a:latin typeface="Arial" pitchFamily="34" charset="0"/>
              </a:rPr>
              <a:pPr/>
              <a:t>‹#›</a:t>
            </a:fld>
            <a:endParaRPr lang="en-US" dirty="0">
              <a:latin typeface="Arial" pitchFamily="34" charset="0"/>
            </a:endParaRPr>
          </a:p>
        </p:txBody>
      </p:sp>
      <p:sp>
        <p:nvSpPr>
          <p:cNvPr id="15" name="Footer Placeholder 14"/>
          <p:cNvSpPr>
            <a:spLocks noGrp="1" noChangeArrowheads="1"/>
          </p:cNvSpPr>
          <p:nvPr>
            <p:ph type="ftr" sz="quarter" idx="3"/>
          </p:nvPr>
        </p:nvSpPr>
        <p:spPr bwMode="gray">
          <a:xfrm>
            <a:off x="576072" y="6475413"/>
            <a:ext cx="4000500" cy="304800"/>
          </a:xfrm>
          <a:prstGeom prst="rect">
            <a:avLst/>
          </a:prstGeom>
          <a:noFill/>
          <a:ln w="9525" algn="ctr">
            <a:noFill/>
            <a:miter lim="800000"/>
            <a:headEnd/>
            <a:tailEnd/>
          </a:ln>
          <a:effectLst/>
        </p:spPr>
        <p:txBody>
          <a:bodyPr vert="horz" wrap="square" lIns="91440" tIns="0" rIns="91440" bIns="0" numCol="1" anchor="ctr" anchorCtr="0" compatLnSpc="1">
            <a:prstTxWarp prst="textNoShape">
              <a:avLst/>
            </a:prstTxWarp>
          </a:bodyPr>
          <a:lstStyle>
            <a:lvl1pPr>
              <a:lnSpc>
                <a:spcPct val="95000"/>
              </a:lnSpc>
              <a:defRPr sz="1000"/>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76072" y="717550"/>
            <a:ext cx="6880225" cy="449263"/>
          </a:xfrm>
        </p:spPr>
        <p:txBody>
          <a:bodyPr/>
          <a:lstStyle/>
          <a:p>
            <a:r>
              <a:rPr lang="en-US" dirty="0" smtClean="0"/>
              <a:t>Click to edit Master title style</a:t>
            </a:r>
            <a:endParaRPr lang="en-US" dirty="0"/>
          </a:p>
        </p:txBody>
      </p:sp>
      <p:sp>
        <p:nvSpPr>
          <p:cNvPr id="7" name="Rectangle 8"/>
          <p:cNvSpPr>
            <a:spLocks noGrp="1" noChangeArrowheads="1"/>
          </p:cNvSpPr>
          <p:nvPr>
            <p:ph type="sldNum" sz="quarter" idx="4"/>
          </p:nvPr>
        </p:nvSpPr>
        <p:spPr bwMode="gray">
          <a:xfrm>
            <a:off x="7635875" y="6621463"/>
            <a:ext cx="1277938"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latin typeface="+mj-lt"/>
              </a:defRPr>
            </a:lvl1pPr>
          </a:lstStyle>
          <a:p>
            <a:r>
              <a:rPr lang="en-US" dirty="0" smtClean="0">
                <a:latin typeface="Arial" pitchFamily="34" charset="0"/>
              </a:rPr>
              <a:t>Page </a:t>
            </a:r>
            <a:fld id="{5698A34F-157D-4FC3-B6AE-341A8B909DED}" type="slidenum">
              <a:rPr lang="en-US" smtClean="0">
                <a:latin typeface="Arial" pitchFamily="34" charset="0"/>
              </a:rPr>
              <a:pPr/>
              <a:t>‹#›</a:t>
            </a:fld>
            <a:endParaRPr lang="en-US" dirty="0">
              <a:latin typeface="Arial" pitchFamily="34" charset="0"/>
            </a:endParaRPr>
          </a:p>
        </p:txBody>
      </p:sp>
      <p:sp>
        <p:nvSpPr>
          <p:cNvPr id="8" name="Rectangle 14"/>
          <p:cNvSpPr>
            <a:spLocks noGrp="1" noChangeArrowheads="1"/>
          </p:cNvSpPr>
          <p:nvPr>
            <p:ph type="ftr" sz="quarter" idx="3"/>
          </p:nvPr>
        </p:nvSpPr>
        <p:spPr bwMode="gray">
          <a:xfrm>
            <a:off x="571500" y="6475413"/>
            <a:ext cx="4000500" cy="304800"/>
          </a:xfrm>
          <a:prstGeom prst="rect">
            <a:avLst/>
          </a:prstGeom>
          <a:noFill/>
          <a:ln w="9525" algn="ctr">
            <a:noFill/>
            <a:miter lim="800000"/>
            <a:headEnd/>
            <a:tailEnd/>
          </a:ln>
          <a:effectLst/>
        </p:spPr>
        <p:txBody>
          <a:bodyPr vert="horz" wrap="square" lIns="91440" tIns="0" rIns="91440" bIns="0" numCol="1" anchor="ctr" anchorCtr="0" compatLnSpc="1">
            <a:prstTxWarp prst="textNoShape">
              <a:avLst/>
            </a:prstTxWarp>
          </a:bodyPr>
          <a:lstStyle>
            <a:lvl1pPr>
              <a:lnSpc>
                <a:spcPct val="95000"/>
              </a:lnSpc>
              <a:defRPr sz="1000"/>
            </a:lvl1pPr>
          </a:lstStyle>
          <a:p>
            <a:endParaRPr lang="en-US" dirty="0"/>
          </a:p>
        </p:txBody>
      </p:sp>
      <p:sp>
        <p:nvSpPr>
          <p:cNvPr id="9" name="Rectangle 6"/>
          <p:cNvSpPr>
            <a:spLocks noGrp="1" noChangeArrowheads="1"/>
          </p:cNvSpPr>
          <p:nvPr>
            <p:ph type="dt" sz="half" idx="2"/>
          </p:nvPr>
        </p:nvSpPr>
        <p:spPr bwMode="gray">
          <a:xfrm>
            <a:off x="7635875" y="6475413"/>
            <a:ext cx="1277938" cy="152400"/>
          </a:xfrm>
          <a:prstGeom prst="rect">
            <a:avLst/>
          </a:prstGeom>
          <a:noFill/>
          <a:ln w="9525" algn="ctr">
            <a:noFill/>
            <a:miter lim="800000"/>
            <a:headEnd/>
            <a:tailEnd/>
          </a:ln>
          <a:effectLst/>
        </p:spPr>
        <p:txBody>
          <a:bodyPr vert="horz" wrap="square" lIns="91440" tIns="0" rIns="91440" bIns="0" numCol="1" anchor="b" anchorCtr="0" compatLnSpc="1">
            <a:prstTxWarp prst="textNoShape">
              <a:avLst/>
            </a:prstTxWarp>
          </a:bodyPr>
          <a:lstStyle>
            <a:lvl1pPr algn="r">
              <a:defRPr sz="800">
                <a:latin typeface="Arial" pitchFamily="34" charset="0"/>
              </a:defRPr>
            </a:lvl1pPr>
          </a:lstStyle>
          <a:p>
            <a:fld id="{D8D2A0F1-E62B-4A45-93B0-2D3057BB77C6}" type="datetime4">
              <a:rPr lang="en-US" smtClean="0"/>
              <a:t>April 22, 2015</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24264" name="Rectangle 8"/>
          <p:cNvSpPr>
            <a:spLocks noGrp="1" noChangeArrowheads="1"/>
          </p:cNvSpPr>
          <p:nvPr>
            <p:ph type="ctrTitle" hasCustomPrompt="1"/>
          </p:nvPr>
        </p:nvSpPr>
        <p:spPr bwMode="gray">
          <a:xfrm>
            <a:off x="576072" y="4835525"/>
            <a:ext cx="6309360" cy="1034129"/>
          </a:xfr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defRPr kumimoji="0" lang="en-US" sz="3400" b="1" i="0" u="none" strike="noStrike" kern="0" cap="none" spc="0" normalizeH="0" baseline="0" noProof="0" dirty="0">
                <a:ln>
                  <a:noFill/>
                </a:ln>
                <a:solidFill>
                  <a:schemeClr val="tx2"/>
                </a:solidFill>
                <a:effectLst/>
                <a:uLnTx/>
                <a:uFillTx/>
                <a:latin typeface="Arial" pitchFamily="34" charset="0"/>
                <a:ea typeface="+mj-ea"/>
                <a:cs typeface="+mj-cs"/>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dirty="0" smtClean="0"/>
              <a:t>Click to edit Section Divider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chemeClr val="accent5">
                <a:lumMod val="40000"/>
                <a:lumOff val="60000"/>
              </a:schemeClr>
            </a:gs>
            <a:gs pos="50000">
              <a:schemeClr val="accent5">
                <a:lumMod val="60000"/>
                <a:lumOff val="40000"/>
              </a:schemeClr>
            </a:gs>
            <a:gs pos="100000">
              <a:schemeClr val="accent5">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223241" name="Rectangle 9"/>
          <p:cNvSpPr>
            <a:spLocks noGrp="1" noChangeArrowheads="1"/>
          </p:cNvSpPr>
          <p:nvPr>
            <p:ph type="body" idx="1"/>
          </p:nvPr>
        </p:nvSpPr>
        <p:spPr bwMode="auto">
          <a:xfrm>
            <a:off x="576072" y="1827213"/>
            <a:ext cx="7394575" cy="404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23240" name="Rectangle 8"/>
          <p:cNvSpPr>
            <a:spLocks noGrp="1" noChangeArrowheads="1"/>
          </p:cNvSpPr>
          <p:nvPr>
            <p:ph type="title"/>
          </p:nvPr>
        </p:nvSpPr>
        <p:spPr bwMode="gray">
          <a:xfrm>
            <a:off x="576072" y="717550"/>
            <a:ext cx="6880225"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en-US" dirty="0" smtClean="0"/>
              <a:t>Click to edit Master title style</a:t>
            </a:r>
          </a:p>
        </p:txBody>
      </p:sp>
      <p:sp>
        <p:nvSpPr>
          <p:cNvPr id="11" name="Rectangle 8"/>
          <p:cNvSpPr>
            <a:spLocks noGrp="1" noChangeArrowheads="1"/>
          </p:cNvSpPr>
          <p:nvPr>
            <p:ph type="sldNum" sz="quarter" idx="4"/>
          </p:nvPr>
        </p:nvSpPr>
        <p:spPr bwMode="auto">
          <a:xfrm>
            <a:off x="7635875" y="6621463"/>
            <a:ext cx="1277938"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latin typeface="+mj-lt"/>
              </a:defRPr>
            </a:lvl1pPr>
          </a:lstStyle>
          <a:p>
            <a:r>
              <a:rPr lang="en-US" dirty="0" smtClean="0">
                <a:latin typeface="Arial" pitchFamily="34" charset="0"/>
              </a:rPr>
              <a:t>Page </a:t>
            </a:r>
            <a:fld id="{5698A34F-157D-4FC3-B6AE-341A8B909DED}" type="slidenum">
              <a:rPr lang="en-US" smtClean="0">
                <a:latin typeface="Arial" pitchFamily="34" charset="0"/>
              </a:rPr>
              <a:pPr/>
              <a:t>‹#›</a:t>
            </a:fld>
            <a:endParaRPr lang="en-US" dirty="0">
              <a:latin typeface="Arial" pitchFamily="34" charset="0"/>
            </a:endParaRPr>
          </a:p>
        </p:txBody>
      </p:sp>
      <p:sp>
        <p:nvSpPr>
          <p:cNvPr id="12" name="Rectangle 14"/>
          <p:cNvSpPr>
            <a:spLocks noGrp="1" noChangeArrowheads="1"/>
          </p:cNvSpPr>
          <p:nvPr>
            <p:ph type="ftr" sz="quarter" idx="3"/>
          </p:nvPr>
        </p:nvSpPr>
        <p:spPr bwMode="auto">
          <a:xfrm>
            <a:off x="576072" y="6475413"/>
            <a:ext cx="4000500" cy="304800"/>
          </a:xfrm>
          <a:prstGeom prst="rect">
            <a:avLst/>
          </a:prstGeom>
          <a:noFill/>
          <a:ln w="9525" algn="ctr">
            <a:noFill/>
            <a:miter lim="800000"/>
            <a:headEnd/>
            <a:tailEnd/>
          </a:ln>
          <a:effectLst/>
        </p:spPr>
        <p:txBody>
          <a:bodyPr vert="horz" wrap="square" lIns="91440" tIns="0" rIns="91440" bIns="0" numCol="1" anchor="ctr" anchorCtr="0" compatLnSpc="1">
            <a:prstTxWarp prst="textNoShape">
              <a:avLst/>
            </a:prstTxWarp>
          </a:bodyPr>
          <a:lstStyle>
            <a:lvl1pPr>
              <a:lnSpc>
                <a:spcPct val="95000"/>
              </a:lnSpc>
              <a:defRPr sz="1000">
                <a:latin typeface="Arial" pitchFamily="34" charset="0"/>
              </a:defRPr>
            </a:lvl1pPr>
          </a:lstStyle>
          <a:p>
            <a:endParaRPr lang="en-US" dirty="0"/>
          </a:p>
        </p:txBody>
      </p:sp>
      <p:sp>
        <p:nvSpPr>
          <p:cNvPr id="14" name="Rectangle 6"/>
          <p:cNvSpPr>
            <a:spLocks noGrp="1" noChangeArrowheads="1"/>
          </p:cNvSpPr>
          <p:nvPr>
            <p:ph type="dt" sz="half" idx="2"/>
          </p:nvPr>
        </p:nvSpPr>
        <p:spPr bwMode="auto">
          <a:xfrm>
            <a:off x="7635875" y="6475413"/>
            <a:ext cx="1277938" cy="152400"/>
          </a:xfrm>
          <a:prstGeom prst="rect">
            <a:avLst/>
          </a:prstGeom>
          <a:noFill/>
          <a:ln w="9525" algn="ctr">
            <a:noFill/>
            <a:miter lim="800000"/>
            <a:headEnd/>
            <a:tailEnd/>
          </a:ln>
          <a:effectLst/>
        </p:spPr>
        <p:txBody>
          <a:bodyPr vert="horz" wrap="square" lIns="91440" tIns="0" rIns="91440" bIns="0" numCol="1" anchor="b" anchorCtr="0" compatLnSpc="1">
            <a:prstTxWarp prst="textNoShape">
              <a:avLst/>
            </a:prstTxWarp>
          </a:bodyPr>
          <a:lstStyle>
            <a:lvl1pPr algn="r">
              <a:defRPr sz="800">
                <a:latin typeface="Arial" pitchFamily="34" charset="0"/>
              </a:defRPr>
            </a:lvl1pPr>
          </a:lstStyle>
          <a:p>
            <a:fld id="{CF1ADF5C-1F1C-4EF7-B161-814933F780DF}" type="datetime4">
              <a:rPr lang="en-US" smtClean="0"/>
              <a:t>April 22, 2015</a:t>
            </a:fld>
            <a:endParaRPr lang="en-US" dirty="0"/>
          </a:p>
        </p:txBody>
      </p:sp>
    </p:spTree>
  </p:cSld>
  <p:clrMap bg1="lt1" tx1="dk1" bg2="lt2" tx2="dk2" accent1="accent1" accent2="accent2" accent3="accent3" accent4="accent4" accent5="accent5" accent6="accent6" hlink="hlink" folHlink="folHlink"/>
  <p:sldLayoutIdLst>
    <p:sldLayoutId id="2147483658" r:id="rId1"/>
    <p:sldLayoutId id="2147483652" r:id="rId2"/>
    <p:sldLayoutId id="2147483653" r:id="rId3"/>
    <p:sldLayoutId id="2147483656" r:id="rId4"/>
    <p:sldLayoutId id="2147483655" r:id="rId5"/>
    <p:sldLayoutId id="2147483657" r:id="rId6"/>
    <p:sldLayoutId id="2147483659" r:id="rId7"/>
  </p:sldLayoutIdLst>
  <p:hf sldNum="0" hdr="0" ftr="0"/>
  <p:txStyles>
    <p:titleStyle>
      <a:lvl1pPr algn="l" rtl="0" fontAlgn="base">
        <a:lnSpc>
          <a:spcPct val="90000"/>
        </a:lnSpc>
        <a:spcBef>
          <a:spcPct val="0"/>
        </a:spcBef>
        <a:spcAft>
          <a:spcPct val="0"/>
        </a:spcAft>
        <a:defRPr sz="2600" b="1">
          <a:solidFill>
            <a:schemeClr val="tx2"/>
          </a:solidFill>
          <a:latin typeface="Arial" pitchFamily="34" charset="0"/>
          <a:ea typeface="+mj-ea"/>
          <a:cs typeface="+mj-cs"/>
        </a:defRPr>
      </a:lvl1pPr>
      <a:lvl2pPr algn="l" rtl="0" fontAlgn="base">
        <a:lnSpc>
          <a:spcPct val="90000"/>
        </a:lnSpc>
        <a:spcBef>
          <a:spcPct val="0"/>
        </a:spcBef>
        <a:spcAft>
          <a:spcPct val="0"/>
        </a:spcAft>
        <a:defRPr sz="2600" b="1">
          <a:solidFill>
            <a:schemeClr val="tx2"/>
          </a:solidFill>
          <a:latin typeface="Arial" pitchFamily="2" charset="0"/>
        </a:defRPr>
      </a:lvl2pPr>
      <a:lvl3pPr algn="l" rtl="0" fontAlgn="base">
        <a:lnSpc>
          <a:spcPct val="90000"/>
        </a:lnSpc>
        <a:spcBef>
          <a:spcPct val="0"/>
        </a:spcBef>
        <a:spcAft>
          <a:spcPct val="0"/>
        </a:spcAft>
        <a:defRPr sz="2600" b="1">
          <a:solidFill>
            <a:schemeClr val="tx2"/>
          </a:solidFill>
          <a:latin typeface="Arial" pitchFamily="2" charset="0"/>
        </a:defRPr>
      </a:lvl3pPr>
      <a:lvl4pPr algn="l" rtl="0" fontAlgn="base">
        <a:lnSpc>
          <a:spcPct val="90000"/>
        </a:lnSpc>
        <a:spcBef>
          <a:spcPct val="0"/>
        </a:spcBef>
        <a:spcAft>
          <a:spcPct val="0"/>
        </a:spcAft>
        <a:defRPr sz="2600" b="1">
          <a:solidFill>
            <a:schemeClr val="tx2"/>
          </a:solidFill>
          <a:latin typeface="Arial" pitchFamily="2" charset="0"/>
        </a:defRPr>
      </a:lvl4pPr>
      <a:lvl5pPr algn="l" rtl="0" fontAlgn="base">
        <a:lnSpc>
          <a:spcPct val="90000"/>
        </a:lnSpc>
        <a:spcBef>
          <a:spcPct val="0"/>
        </a:spcBef>
        <a:spcAft>
          <a:spcPct val="0"/>
        </a:spcAft>
        <a:defRPr sz="2600" b="1">
          <a:solidFill>
            <a:schemeClr val="tx2"/>
          </a:solidFill>
          <a:latin typeface="Arial" pitchFamily="2" charset="0"/>
        </a:defRPr>
      </a:lvl5pPr>
      <a:lvl6pPr marL="457200" algn="l" rtl="0" fontAlgn="base">
        <a:lnSpc>
          <a:spcPct val="90000"/>
        </a:lnSpc>
        <a:spcBef>
          <a:spcPct val="0"/>
        </a:spcBef>
        <a:spcAft>
          <a:spcPct val="0"/>
        </a:spcAft>
        <a:defRPr sz="2600" b="1">
          <a:solidFill>
            <a:schemeClr val="tx2"/>
          </a:solidFill>
          <a:latin typeface="Arial" pitchFamily="2" charset="0"/>
        </a:defRPr>
      </a:lvl6pPr>
      <a:lvl7pPr marL="914400" algn="l" rtl="0" fontAlgn="base">
        <a:lnSpc>
          <a:spcPct val="90000"/>
        </a:lnSpc>
        <a:spcBef>
          <a:spcPct val="0"/>
        </a:spcBef>
        <a:spcAft>
          <a:spcPct val="0"/>
        </a:spcAft>
        <a:defRPr sz="2600" b="1">
          <a:solidFill>
            <a:schemeClr val="tx2"/>
          </a:solidFill>
          <a:latin typeface="Arial" pitchFamily="2" charset="0"/>
        </a:defRPr>
      </a:lvl7pPr>
      <a:lvl8pPr marL="1371600" algn="l" rtl="0" fontAlgn="base">
        <a:lnSpc>
          <a:spcPct val="90000"/>
        </a:lnSpc>
        <a:spcBef>
          <a:spcPct val="0"/>
        </a:spcBef>
        <a:spcAft>
          <a:spcPct val="0"/>
        </a:spcAft>
        <a:defRPr sz="2600" b="1">
          <a:solidFill>
            <a:schemeClr val="tx2"/>
          </a:solidFill>
          <a:latin typeface="Arial" pitchFamily="2" charset="0"/>
        </a:defRPr>
      </a:lvl8pPr>
      <a:lvl9pPr marL="1828800" algn="l" rtl="0" fontAlgn="base">
        <a:lnSpc>
          <a:spcPct val="90000"/>
        </a:lnSpc>
        <a:spcBef>
          <a:spcPct val="0"/>
        </a:spcBef>
        <a:spcAft>
          <a:spcPct val="0"/>
        </a:spcAft>
        <a:defRPr sz="2600" b="1">
          <a:solidFill>
            <a:schemeClr val="tx2"/>
          </a:solidFill>
          <a:latin typeface="Arial" pitchFamily="2" charset="0"/>
        </a:defRPr>
      </a:lvl9pPr>
    </p:titleStyle>
    <p:bodyStyle>
      <a:lvl1pPr marL="225425" indent="-225425" algn="l" rtl="0" fontAlgn="base">
        <a:spcBef>
          <a:spcPct val="0"/>
        </a:spcBef>
        <a:spcAft>
          <a:spcPct val="40000"/>
        </a:spcAft>
        <a:buSzPct val="85000"/>
        <a:buFont typeface="Arial" pitchFamily="2" charset="0"/>
        <a:buChar char="•"/>
        <a:defRPr sz="2400">
          <a:solidFill>
            <a:schemeClr val="tx1"/>
          </a:solidFill>
          <a:latin typeface="Arial" pitchFamily="34" charset="0"/>
          <a:ea typeface="+mn-ea"/>
          <a:cs typeface="+mn-cs"/>
        </a:defRPr>
      </a:lvl1pPr>
      <a:lvl2pPr marL="628650" indent="-288925" algn="l" rtl="0" fontAlgn="base">
        <a:spcBef>
          <a:spcPct val="0"/>
        </a:spcBef>
        <a:spcAft>
          <a:spcPct val="40000"/>
        </a:spcAft>
        <a:buSzPct val="80000"/>
        <a:buFont typeface="Arial" pitchFamily="2" charset="0"/>
        <a:buChar char="–"/>
        <a:defRPr sz="2200">
          <a:solidFill>
            <a:schemeClr val="tx1"/>
          </a:solidFill>
          <a:latin typeface="Arial" pitchFamily="34" charset="0"/>
        </a:defRPr>
      </a:lvl2pPr>
      <a:lvl3pPr marL="968375" indent="-225425" algn="l" rtl="0" fontAlgn="base">
        <a:spcBef>
          <a:spcPct val="0"/>
        </a:spcBef>
        <a:spcAft>
          <a:spcPct val="40000"/>
        </a:spcAft>
        <a:buSzPct val="85000"/>
        <a:buFont typeface="Arial" pitchFamily="2" charset="0"/>
        <a:buChar char="–"/>
        <a:defRPr sz="2000">
          <a:solidFill>
            <a:schemeClr val="tx1"/>
          </a:solidFill>
          <a:latin typeface="Arial" pitchFamily="34" charset="0"/>
        </a:defRPr>
      </a:lvl3pPr>
      <a:lvl4pPr marL="1368425" indent="-225425" algn="l" rtl="0" fontAlgn="base">
        <a:spcBef>
          <a:spcPct val="0"/>
        </a:spcBef>
        <a:spcAft>
          <a:spcPct val="40000"/>
        </a:spcAft>
        <a:buFont typeface="Arial" pitchFamily="2" charset="0"/>
        <a:buChar char="–"/>
        <a:defRPr>
          <a:solidFill>
            <a:schemeClr val="tx1"/>
          </a:solidFill>
          <a:latin typeface="Arial" pitchFamily="34" charset="0"/>
        </a:defRPr>
      </a:lvl4pPr>
      <a:lvl5pPr marL="1709738" indent="-227013" algn="l" rtl="0" fontAlgn="base">
        <a:spcBef>
          <a:spcPct val="0"/>
        </a:spcBef>
        <a:spcAft>
          <a:spcPct val="40000"/>
        </a:spcAft>
        <a:buSzPct val="80000"/>
        <a:buFont typeface="Arial" pitchFamily="2" charset="0"/>
        <a:buChar char="–"/>
        <a:defRPr sz="1600">
          <a:solidFill>
            <a:schemeClr val="tx1"/>
          </a:solidFill>
          <a:latin typeface="Arial" pitchFamily="34" charset="0"/>
        </a:defRPr>
      </a:lvl5pPr>
      <a:lvl6pPr marL="2166938" indent="-227013" algn="l" rtl="0" fontAlgn="base">
        <a:spcBef>
          <a:spcPct val="0"/>
        </a:spcBef>
        <a:spcAft>
          <a:spcPct val="40000"/>
        </a:spcAft>
        <a:buSzPct val="80000"/>
        <a:buFont typeface="Arial" pitchFamily="2" charset="0"/>
        <a:buChar char="–"/>
        <a:defRPr sz="1600">
          <a:solidFill>
            <a:schemeClr val="tx1"/>
          </a:solidFill>
          <a:latin typeface="+mn-lt"/>
        </a:defRPr>
      </a:lvl6pPr>
      <a:lvl7pPr marL="2624138" indent="-227013" algn="l" rtl="0" fontAlgn="base">
        <a:spcBef>
          <a:spcPct val="0"/>
        </a:spcBef>
        <a:spcAft>
          <a:spcPct val="40000"/>
        </a:spcAft>
        <a:buSzPct val="80000"/>
        <a:buFont typeface="Arial" pitchFamily="2" charset="0"/>
        <a:buChar char="–"/>
        <a:defRPr sz="1600">
          <a:solidFill>
            <a:schemeClr val="tx1"/>
          </a:solidFill>
          <a:latin typeface="+mn-lt"/>
        </a:defRPr>
      </a:lvl7pPr>
      <a:lvl8pPr marL="3081338" indent="-227013" algn="l" rtl="0" fontAlgn="base">
        <a:spcBef>
          <a:spcPct val="0"/>
        </a:spcBef>
        <a:spcAft>
          <a:spcPct val="40000"/>
        </a:spcAft>
        <a:buSzPct val="80000"/>
        <a:buFont typeface="Arial" pitchFamily="2" charset="0"/>
        <a:buChar char="–"/>
        <a:defRPr sz="1600">
          <a:solidFill>
            <a:schemeClr val="tx1"/>
          </a:solidFill>
          <a:latin typeface="+mn-lt"/>
        </a:defRPr>
      </a:lvl8pPr>
      <a:lvl9pPr marL="3538538" indent="-227013" algn="l" rtl="0" fontAlgn="base">
        <a:spcBef>
          <a:spcPct val="0"/>
        </a:spcBef>
        <a:spcAft>
          <a:spcPct val="40000"/>
        </a:spcAft>
        <a:buSzPct val="80000"/>
        <a:buFont typeface="Arial" pitchFamily="2"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smtClean="0">
                <a:solidFill>
                  <a:schemeClr val="tx1"/>
                </a:solidFill>
              </a:rPr>
              <a:t>ANLY 699 Applied Project</a:t>
            </a:r>
            <a:r>
              <a:rPr lang="en-US" dirty="0" smtClean="0">
                <a:solidFill>
                  <a:schemeClr val="tx1"/>
                </a:solidFill>
              </a:rPr>
              <a:t>	</a:t>
            </a:r>
            <a:endParaRPr lang="en-US" dirty="0">
              <a:solidFill>
                <a:schemeClr val="tx1"/>
              </a:solidFill>
            </a:endParaRPr>
          </a:p>
        </p:txBody>
      </p:sp>
      <p:sp>
        <p:nvSpPr>
          <p:cNvPr id="3" name="Subtitle 2"/>
          <p:cNvSpPr>
            <a:spLocks noGrp="1"/>
          </p:cNvSpPr>
          <p:nvPr>
            <p:ph type="subTitle" idx="1"/>
          </p:nvPr>
        </p:nvSpPr>
        <p:spPr/>
        <p:txBody>
          <a:bodyPr/>
          <a:lstStyle/>
          <a:p>
            <a:pPr algn="r"/>
            <a:r>
              <a:rPr lang="en-US" dirty="0" smtClean="0"/>
              <a:t>Lauren Taber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n-US" dirty="0" smtClean="0">
                <a:solidFill>
                  <a:srgbClr val="010100"/>
                </a:solidFill>
              </a:rPr>
              <a:t>Output</a:t>
            </a:r>
            <a:endParaRPr lang="en-US" dirty="0">
              <a:solidFill>
                <a:srgbClr val="010100"/>
              </a:solidFill>
            </a:endParaRPr>
          </a:p>
        </p:txBody>
      </p:sp>
      <p:sp>
        <p:nvSpPr>
          <p:cNvPr id="5" name="Date Placeholder 4"/>
          <p:cNvSpPr>
            <a:spLocks noGrp="1"/>
          </p:cNvSpPr>
          <p:nvPr>
            <p:ph type="dt" sz="half" idx="2"/>
          </p:nvPr>
        </p:nvSpPr>
        <p:spPr/>
        <p:txBody>
          <a:bodyPr/>
          <a:lstStyle/>
          <a:p>
            <a:fld id="{7E7CD980-7517-44FD-A024-1B2D9B9410C2}" type="datetime4">
              <a:rPr lang="en-US" smtClean="0"/>
              <a:t>April 22, 2015</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45939"/>
            <a:ext cx="9143999" cy="4231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0310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n-US" dirty="0" smtClean="0">
                <a:solidFill>
                  <a:srgbClr val="010100"/>
                </a:solidFill>
              </a:rPr>
              <a:t>Keyword Search</a:t>
            </a:r>
            <a:endParaRPr lang="en-US" dirty="0">
              <a:solidFill>
                <a:srgbClr val="010100"/>
              </a:solidFill>
            </a:endParaRPr>
          </a:p>
        </p:txBody>
      </p:sp>
      <p:sp>
        <p:nvSpPr>
          <p:cNvPr id="5" name="Date Placeholder 4"/>
          <p:cNvSpPr>
            <a:spLocks noGrp="1"/>
          </p:cNvSpPr>
          <p:nvPr>
            <p:ph type="dt" sz="half" idx="2"/>
          </p:nvPr>
        </p:nvSpPr>
        <p:spPr/>
        <p:txBody>
          <a:bodyPr/>
          <a:lstStyle/>
          <a:p>
            <a:fld id="{7E7CD980-7517-44FD-A024-1B2D9B9410C2}" type="datetime4">
              <a:rPr lang="en-US" smtClean="0"/>
              <a:t>April 22, 2015</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967025"/>
            <a:ext cx="9144000" cy="4214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5057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n-US" dirty="0" smtClean="0">
                <a:solidFill>
                  <a:srgbClr val="010100"/>
                </a:solidFill>
              </a:rPr>
              <a:t>Statistics</a:t>
            </a:r>
            <a:endParaRPr lang="en-US" dirty="0">
              <a:solidFill>
                <a:srgbClr val="010100"/>
              </a:solidFill>
            </a:endParaRPr>
          </a:p>
        </p:txBody>
      </p:sp>
      <p:sp>
        <p:nvSpPr>
          <p:cNvPr id="5" name="Date Placeholder 4"/>
          <p:cNvSpPr>
            <a:spLocks noGrp="1"/>
          </p:cNvSpPr>
          <p:nvPr>
            <p:ph type="dt" sz="half" idx="2"/>
          </p:nvPr>
        </p:nvSpPr>
        <p:spPr/>
        <p:txBody>
          <a:bodyPr/>
          <a:lstStyle/>
          <a:p>
            <a:fld id="{7E7CD980-7517-44FD-A024-1B2D9B9410C2}" type="datetime4">
              <a:rPr lang="en-US" smtClean="0"/>
              <a:t>April 22, 2015</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18" y="1827213"/>
            <a:ext cx="8842095" cy="4430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8073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Extensions</a:t>
            </a:r>
            <a:endParaRPr lang="en-US" dirty="0"/>
          </a:p>
        </p:txBody>
      </p:sp>
      <p:sp>
        <p:nvSpPr>
          <p:cNvPr id="3" name="Text Placeholder 2"/>
          <p:cNvSpPr>
            <a:spLocks noGrp="1"/>
          </p:cNvSpPr>
          <p:nvPr>
            <p:ph type="body" sz="quarter" idx="13"/>
          </p:nvPr>
        </p:nvSpPr>
        <p:spPr/>
        <p:txBody>
          <a:bodyPr/>
          <a:lstStyle/>
          <a:p>
            <a:r>
              <a:rPr lang="en-US" dirty="0" smtClean="0"/>
              <a:t>Addition of location subsets as additional filter.</a:t>
            </a:r>
          </a:p>
          <a:p>
            <a:pPr lvl="1"/>
            <a:r>
              <a:rPr lang="en-US" dirty="0" smtClean="0"/>
              <a:t>Found in long descriptions of valid nodes but difficult to extract from the string</a:t>
            </a:r>
          </a:p>
          <a:p>
            <a:r>
              <a:rPr lang="en-US" dirty="0" smtClean="0"/>
              <a:t>Recommendation list</a:t>
            </a:r>
          </a:p>
          <a:p>
            <a:pPr lvl="1"/>
            <a:r>
              <a:rPr lang="en-US" dirty="0"/>
              <a:t>Nodes </a:t>
            </a:r>
            <a:r>
              <a:rPr lang="en-US" dirty="0" smtClean="0"/>
              <a:t>ranked by </a:t>
            </a:r>
            <a:r>
              <a:rPr lang="en-US" dirty="0"/>
              <a:t>how often they appear in the results set and how often the user </a:t>
            </a:r>
            <a:r>
              <a:rPr lang="en-US" dirty="0" smtClean="0"/>
              <a:t>selects </a:t>
            </a:r>
            <a:r>
              <a:rPr lang="en-US" dirty="0"/>
              <a:t>that code as the one they were looking </a:t>
            </a:r>
            <a:r>
              <a:rPr lang="en-US" dirty="0" smtClean="0"/>
              <a:t>for</a:t>
            </a:r>
          </a:p>
          <a:p>
            <a:pPr lvl="1"/>
            <a:r>
              <a:rPr lang="en-US" dirty="0" smtClean="0"/>
              <a:t>The </a:t>
            </a:r>
            <a:r>
              <a:rPr lang="en-US" dirty="0"/>
              <a:t>recommendation list could be prepopulated with the highest ranked </a:t>
            </a:r>
            <a:r>
              <a:rPr lang="en-US" dirty="0" smtClean="0"/>
              <a:t>codes</a:t>
            </a:r>
          </a:p>
          <a:p>
            <a:pPr lvl="1"/>
            <a:r>
              <a:rPr lang="en-US" dirty="0" smtClean="0"/>
              <a:t>Update </a:t>
            </a:r>
            <a:r>
              <a:rPr lang="en-US" dirty="0"/>
              <a:t>dynamically based on any search criteria the user enters.</a:t>
            </a:r>
            <a:endParaRPr lang="en-US" dirty="0"/>
          </a:p>
        </p:txBody>
      </p:sp>
      <p:sp>
        <p:nvSpPr>
          <p:cNvPr id="4" name="Title 3"/>
          <p:cNvSpPr>
            <a:spLocks noGrp="1"/>
          </p:cNvSpPr>
          <p:nvPr>
            <p:ph type="title"/>
          </p:nvPr>
        </p:nvSpPr>
        <p:spPr/>
        <p:txBody>
          <a:bodyPr/>
          <a:lstStyle/>
          <a:p>
            <a:r>
              <a:rPr lang="en-US" dirty="0" smtClean="0">
                <a:solidFill>
                  <a:srgbClr val="010100"/>
                </a:solidFill>
              </a:rPr>
              <a:t>Conclusion</a:t>
            </a:r>
            <a:endParaRPr lang="en-US" dirty="0">
              <a:solidFill>
                <a:srgbClr val="010100"/>
              </a:solidFill>
            </a:endParaRPr>
          </a:p>
        </p:txBody>
      </p:sp>
      <p:sp>
        <p:nvSpPr>
          <p:cNvPr id="5" name="Date Placeholder 4"/>
          <p:cNvSpPr>
            <a:spLocks noGrp="1"/>
          </p:cNvSpPr>
          <p:nvPr>
            <p:ph type="dt" sz="half" idx="2"/>
          </p:nvPr>
        </p:nvSpPr>
        <p:spPr/>
        <p:txBody>
          <a:bodyPr/>
          <a:lstStyle/>
          <a:p>
            <a:fld id="{7E7CD980-7517-44FD-A024-1B2D9B9410C2}" type="datetime4">
              <a:rPr lang="en-US" smtClean="0"/>
              <a:t>April 22, 2015</a:t>
            </a:fld>
            <a:endParaRPr lang="en-US" dirty="0"/>
          </a:p>
        </p:txBody>
      </p:sp>
    </p:spTree>
    <p:extLst>
      <p:ext uri="{BB962C8B-B14F-4D97-AF65-F5344CB8AC3E}">
        <p14:creationId xmlns:p14="http://schemas.microsoft.com/office/powerpoint/2010/main" val="3906615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r>
              <a:rPr lang="en-US" dirty="0"/>
              <a:t>Bowman, Sue. (2008). "Why ICD-10 Is Worth the </a:t>
            </a:r>
            <a:r>
              <a:rPr lang="en-US" dirty="0" smtClean="0"/>
              <a:t>	Trouble</a:t>
            </a:r>
            <a:r>
              <a:rPr lang="en-US" dirty="0"/>
              <a:t>." Journal of AHIMA 79, no.3 24-29.</a:t>
            </a:r>
          </a:p>
          <a:p>
            <a:r>
              <a:rPr lang="en-US" dirty="0" smtClean="0"/>
              <a:t> </a:t>
            </a:r>
            <a:r>
              <a:rPr lang="en-US" dirty="0"/>
              <a:t>2015 ICD-10 PCS and GEMs. (2015). </a:t>
            </a:r>
            <a:r>
              <a:rPr lang="en-US" i="1" dirty="0"/>
              <a:t>2015 PCS </a:t>
            </a:r>
            <a:r>
              <a:rPr lang="en-US" i="1" dirty="0" smtClean="0"/>
              <a:t>	Long </a:t>
            </a:r>
            <a:r>
              <a:rPr lang="en-US" i="1" dirty="0"/>
              <a:t>and Abbreviated Titles</a:t>
            </a:r>
            <a:r>
              <a:rPr lang="en-US" dirty="0"/>
              <a:t> [Data File]. </a:t>
            </a:r>
            <a:r>
              <a:rPr lang="en-US" dirty="0" smtClean="0"/>
              <a:t>	Retrieved </a:t>
            </a:r>
            <a:r>
              <a:rPr lang="en-US" dirty="0"/>
              <a:t>from: </a:t>
            </a:r>
            <a:r>
              <a:rPr lang="en-US" dirty="0" smtClean="0"/>
              <a:t>	http</a:t>
            </a:r>
            <a:r>
              <a:rPr lang="en-US" dirty="0"/>
              <a:t>://</a:t>
            </a:r>
            <a:r>
              <a:rPr lang="en-US" dirty="0" smtClean="0"/>
              <a:t>www.cms.gov/Medicare/Coding/ICD10/2</a:t>
            </a:r>
            <a:r>
              <a:rPr lang="en-US" dirty="0"/>
              <a:t>	</a:t>
            </a:r>
            <a:r>
              <a:rPr lang="en-US" dirty="0" smtClean="0"/>
              <a:t>015-ICD-10-PCS-and-GEMs.html</a:t>
            </a:r>
          </a:p>
          <a:p>
            <a:pPr marL="0" indent="0">
              <a:buNone/>
            </a:pPr>
            <a:endParaRPr lang="en-US" dirty="0"/>
          </a:p>
          <a:p>
            <a:endParaRPr lang="en-US" dirty="0" smtClean="0"/>
          </a:p>
          <a:p>
            <a:endParaRPr lang="en-US" dirty="0"/>
          </a:p>
        </p:txBody>
      </p:sp>
      <p:sp>
        <p:nvSpPr>
          <p:cNvPr id="4" name="Title 3"/>
          <p:cNvSpPr>
            <a:spLocks noGrp="1"/>
          </p:cNvSpPr>
          <p:nvPr>
            <p:ph type="title"/>
          </p:nvPr>
        </p:nvSpPr>
        <p:spPr>
          <a:xfrm>
            <a:off x="576072" y="714381"/>
            <a:ext cx="6880225" cy="452432"/>
          </a:xfrm>
        </p:spPr>
        <p:txBody>
          <a:bodyPr/>
          <a:lstStyle/>
          <a:p>
            <a:r>
              <a:rPr lang="en-US" dirty="0" smtClean="0">
                <a:solidFill>
                  <a:srgbClr val="010100"/>
                </a:solidFill>
              </a:rPr>
              <a:t>References</a:t>
            </a:r>
            <a:endParaRPr lang="en-US" dirty="0">
              <a:solidFill>
                <a:srgbClr val="010100"/>
              </a:solidFill>
            </a:endParaRPr>
          </a:p>
        </p:txBody>
      </p:sp>
      <p:sp>
        <p:nvSpPr>
          <p:cNvPr id="5" name="Date Placeholder 4"/>
          <p:cNvSpPr>
            <a:spLocks noGrp="1"/>
          </p:cNvSpPr>
          <p:nvPr>
            <p:ph type="dt" sz="half" idx="2"/>
          </p:nvPr>
        </p:nvSpPr>
        <p:spPr/>
        <p:txBody>
          <a:bodyPr/>
          <a:lstStyle/>
          <a:p>
            <a:fld id="{7E7CD980-7517-44FD-A024-1B2D9B9410C2}" type="datetime4">
              <a:rPr lang="en-US" smtClean="0"/>
              <a:t>April 22, 2015</a:t>
            </a:fld>
            <a:endParaRPr lang="en-US" dirty="0"/>
          </a:p>
        </p:txBody>
      </p:sp>
    </p:spTree>
    <p:extLst>
      <p:ext uri="{BB962C8B-B14F-4D97-AF65-F5344CB8AC3E}">
        <p14:creationId xmlns:p14="http://schemas.microsoft.com/office/powerpoint/2010/main" val="12146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76072" y="1344614"/>
            <a:ext cx="7394575" cy="4524374"/>
          </a:xfrm>
        </p:spPr>
        <p:txBody>
          <a:bodyPr/>
          <a:lstStyle/>
          <a:p>
            <a:r>
              <a:rPr lang="en-US" dirty="0"/>
              <a:t>Historically, medical codes have been used primarily for patient billing; however, “the system cannot adequately accommodate dramatic advances in medicine and medical terminology” (Bowman, 2008). </a:t>
            </a:r>
            <a:endParaRPr lang="en-US" dirty="0" smtClean="0"/>
          </a:p>
          <a:p>
            <a:endParaRPr lang="en-US" dirty="0"/>
          </a:p>
        </p:txBody>
      </p:sp>
      <p:sp>
        <p:nvSpPr>
          <p:cNvPr id="4" name="Title 3"/>
          <p:cNvSpPr>
            <a:spLocks noGrp="1"/>
          </p:cNvSpPr>
          <p:nvPr>
            <p:ph type="title"/>
          </p:nvPr>
        </p:nvSpPr>
        <p:spPr/>
        <p:txBody>
          <a:bodyPr/>
          <a:lstStyle/>
          <a:p>
            <a:r>
              <a:rPr lang="en-US" dirty="0">
                <a:solidFill>
                  <a:schemeClr val="tx1"/>
                </a:solidFill>
              </a:rPr>
              <a:t>Background</a:t>
            </a:r>
          </a:p>
        </p:txBody>
      </p:sp>
      <p:sp>
        <p:nvSpPr>
          <p:cNvPr id="5" name="Date Placeholder 4"/>
          <p:cNvSpPr>
            <a:spLocks noGrp="1"/>
          </p:cNvSpPr>
          <p:nvPr>
            <p:ph type="dt" sz="half" idx="2"/>
          </p:nvPr>
        </p:nvSpPr>
        <p:spPr/>
        <p:txBody>
          <a:bodyPr/>
          <a:lstStyle/>
          <a:p>
            <a:fld id="{7E7CD980-7517-44FD-A024-1B2D9B9410C2}" type="datetime4">
              <a:rPr lang="en-US" smtClean="0"/>
              <a:t>April 22, 2015</a:t>
            </a:fld>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220528" y="3294063"/>
            <a:ext cx="4693285" cy="3181350"/>
          </a:xfrm>
          <a:prstGeom prst="rect">
            <a:avLst/>
          </a:prstGeom>
        </p:spPr>
      </p:pic>
      <p:sp>
        <p:nvSpPr>
          <p:cNvPr id="8" name="TextBox 7"/>
          <p:cNvSpPr txBox="1"/>
          <p:nvPr/>
        </p:nvSpPr>
        <p:spPr bwMode="gray">
          <a:xfrm>
            <a:off x="576073" y="3760719"/>
            <a:ext cx="3135316" cy="2773067"/>
          </a:xfrm>
          <a:prstGeom prst="rect">
            <a:avLst/>
          </a:prstGeom>
          <a:noFill/>
        </p:spPr>
        <p:txBody>
          <a:bodyPr wrap="square" rtlCol="0">
            <a:spAutoFit/>
          </a:bodyPr>
          <a:lstStyle/>
          <a:p>
            <a:pPr marL="342900" lvl="1" indent="-342900">
              <a:lnSpc>
                <a:spcPct val="90000"/>
              </a:lnSpc>
              <a:spcBef>
                <a:spcPts val="600"/>
              </a:spcBef>
              <a:buFont typeface="Arial" panose="020B0604020202020204" pitchFamily="34" charset="0"/>
              <a:buChar char="•"/>
            </a:pPr>
            <a:r>
              <a:rPr lang="en-US" sz="2400" dirty="0">
                <a:latin typeface="Arial" pitchFamily="34" charset="0"/>
              </a:rPr>
              <a:t>4,000 ICD-9 codes are being replaced by 72,000 ICD-10 codes to improve accuracy in medical billing and reporting</a:t>
            </a:r>
          </a:p>
          <a:p>
            <a:pPr>
              <a:lnSpc>
                <a:spcPct val="90000"/>
              </a:lnSpc>
              <a:spcBef>
                <a:spcPts val="600"/>
              </a:spcBef>
            </a:pPr>
            <a:endParaRPr lang="en-US" dirty="0" err="1" smtClean="0">
              <a:latin typeface="+mn-lt"/>
            </a:endParaRPr>
          </a:p>
        </p:txBody>
      </p:sp>
    </p:spTree>
    <p:extLst>
      <p:ext uri="{BB962C8B-B14F-4D97-AF65-F5344CB8AC3E}">
        <p14:creationId xmlns:p14="http://schemas.microsoft.com/office/powerpoint/2010/main" val="2372271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r>
              <a:rPr lang="en-US" dirty="0" smtClean="0"/>
              <a:t>Apply Analytic Techniques to the ICD-10 Coding System</a:t>
            </a:r>
          </a:p>
          <a:p>
            <a:pPr lvl="1"/>
            <a:r>
              <a:rPr lang="en-US" dirty="0" smtClean="0"/>
              <a:t>Grouping</a:t>
            </a:r>
          </a:p>
          <a:p>
            <a:pPr lvl="1"/>
            <a:r>
              <a:rPr lang="en-US" dirty="0" smtClean="0"/>
              <a:t>Text Analytics</a:t>
            </a:r>
          </a:p>
          <a:p>
            <a:pPr lvl="1"/>
            <a:r>
              <a:rPr lang="en-US" dirty="0" smtClean="0"/>
              <a:t>Data </a:t>
            </a:r>
            <a:r>
              <a:rPr lang="en-US" dirty="0" smtClean="0"/>
              <a:t>Analytics</a:t>
            </a:r>
          </a:p>
          <a:p>
            <a:r>
              <a:rPr lang="en-US" dirty="0" smtClean="0"/>
              <a:t>Develop Application that Provides Search and Filter Functionality and Statistical Information</a:t>
            </a:r>
            <a:endParaRPr lang="en-US" dirty="0" smtClean="0"/>
          </a:p>
          <a:p>
            <a:pPr lvl="1"/>
            <a:endParaRPr lang="en-US" dirty="0" smtClean="0"/>
          </a:p>
        </p:txBody>
      </p:sp>
      <p:sp>
        <p:nvSpPr>
          <p:cNvPr id="4" name="Title 3"/>
          <p:cNvSpPr>
            <a:spLocks noGrp="1"/>
          </p:cNvSpPr>
          <p:nvPr>
            <p:ph type="title"/>
          </p:nvPr>
        </p:nvSpPr>
        <p:spPr/>
        <p:txBody>
          <a:bodyPr/>
          <a:lstStyle/>
          <a:p>
            <a:r>
              <a:rPr lang="en-US" dirty="0" smtClean="0">
                <a:solidFill>
                  <a:schemeClr val="tx1"/>
                </a:solidFill>
              </a:rPr>
              <a:t>Purpose</a:t>
            </a:r>
            <a:endParaRPr lang="en-US" dirty="0">
              <a:solidFill>
                <a:schemeClr val="tx1"/>
              </a:solidFill>
            </a:endParaRPr>
          </a:p>
        </p:txBody>
      </p:sp>
      <p:sp>
        <p:nvSpPr>
          <p:cNvPr id="5" name="Date Placeholder 4"/>
          <p:cNvSpPr>
            <a:spLocks noGrp="1"/>
          </p:cNvSpPr>
          <p:nvPr>
            <p:ph type="dt" sz="half" idx="2"/>
          </p:nvPr>
        </p:nvSpPr>
        <p:spPr/>
        <p:txBody>
          <a:bodyPr/>
          <a:lstStyle/>
          <a:p>
            <a:fld id="{7E7CD980-7517-44FD-A024-1B2D9B9410C2}" type="datetime4">
              <a:rPr lang="en-US" smtClean="0"/>
              <a:t>April 22, 2015</a:t>
            </a:fld>
            <a:endParaRPr lang="en-US" dirty="0"/>
          </a:p>
        </p:txBody>
      </p:sp>
    </p:spTree>
    <p:extLst>
      <p:ext uri="{BB962C8B-B14F-4D97-AF65-F5344CB8AC3E}">
        <p14:creationId xmlns:p14="http://schemas.microsoft.com/office/powerpoint/2010/main" val="3862980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76072" y="1183154"/>
            <a:ext cx="7394575" cy="4041775"/>
          </a:xfrm>
        </p:spPr>
        <p:txBody>
          <a:bodyPr/>
          <a:lstStyle/>
          <a:p>
            <a:r>
              <a:rPr lang="en-US" dirty="0" smtClean="0"/>
              <a:t>Retrieved from: http</a:t>
            </a:r>
            <a:r>
              <a:rPr lang="en-US" dirty="0"/>
              <a:t>://</a:t>
            </a:r>
            <a:r>
              <a:rPr lang="en-US" dirty="0" smtClean="0"/>
              <a:t>www.cms.gov/Medicare/Coding/ICD10/2015-ICD-10-PCS-and-GEMs.html</a:t>
            </a:r>
          </a:p>
          <a:p>
            <a:pPr marL="0" indent="0">
              <a:buNone/>
            </a:pPr>
            <a:r>
              <a:rPr lang="en-US" b="1" dirty="0" smtClean="0"/>
              <a:t>Sample</a:t>
            </a:r>
            <a:r>
              <a:rPr lang="en-US" dirty="0" smtClean="0"/>
              <a:t>:</a:t>
            </a:r>
          </a:p>
        </p:txBody>
      </p:sp>
      <p:sp>
        <p:nvSpPr>
          <p:cNvPr id="4" name="Title 3"/>
          <p:cNvSpPr>
            <a:spLocks noGrp="1"/>
          </p:cNvSpPr>
          <p:nvPr>
            <p:ph type="title"/>
          </p:nvPr>
        </p:nvSpPr>
        <p:spPr/>
        <p:txBody>
          <a:bodyPr/>
          <a:lstStyle/>
          <a:p>
            <a:r>
              <a:rPr lang="en-US" dirty="0" smtClean="0">
                <a:solidFill>
                  <a:schemeClr val="tx1"/>
                </a:solidFill>
              </a:rPr>
              <a:t>Data Source</a:t>
            </a:r>
            <a:endParaRPr lang="en-US" dirty="0">
              <a:solidFill>
                <a:schemeClr val="tx1"/>
              </a:solidFill>
            </a:endParaRPr>
          </a:p>
        </p:txBody>
      </p:sp>
      <p:sp>
        <p:nvSpPr>
          <p:cNvPr id="5" name="Date Placeholder 4"/>
          <p:cNvSpPr>
            <a:spLocks noGrp="1"/>
          </p:cNvSpPr>
          <p:nvPr>
            <p:ph type="dt" sz="half" idx="2"/>
          </p:nvPr>
        </p:nvSpPr>
        <p:spPr/>
        <p:txBody>
          <a:bodyPr/>
          <a:lstStyle/>
          <a:p>
            <a:fld id="{7E7CD980-7517-44FD-A024-1B2D9B9410C2}" type="datetime4">
              <a:rPr lang="en-US" smtClean="0"/>
              <a:t>April 22, 2015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41413758"/>
              </p:ext>
            </p:extLst>
          </p:nvPr>
        </p:nvGraphicFramePr>
        <p:xfrm>
          <a:off x="251012" y="3037224"/>
          <a:ext cx="8662801" cy="3662680"/>
        </p:xfrm>
        <a:graphic>
          <a:graphicData uri="http://schemas.openxmlformats.org/drawingml/2006/table">
            <a:tbl>
              <a:tblPr firstRow="1" bandRow="1">
                <a:tableStyleId>{21E4AEA4-8DFA-4A89-87EB-49C32662AFE0}</a:tableStyleId>
              </a:tblPr>
              <a:tblGrid>
                <a:gridCol w="824753"/>
                <a:gridCol w="1093694"/>
                <a:gridCol w="753035"/>
                <a:gridCol w="2510118"/>
                <a:gridCol w="3481201"/>
              </a:tblGrid>
              <a:tr h="370840">
                <a:tc>
                  <a:txBody>
                    <a:bodyPr/>
                    <a:lstStyle/>
                    <a:p>
                      <a:r>
                        <a:rPr lang="en-US" dirty="0" smtClean="0"/>
                        <a:t>Index</a:t>
                      </a:r>
                      <a:endParaRPr lang="en-US" dirty="0"/>
                    </a:p>
                  </a:txBody>
                  <a:tcPr/>
                </a:tc>
                <a:tc>
                  <a:txBody>
                    <a:bodyPr/>
                    <a:lstStyle/>
                    <a:p>
                      <a:r>
                        <a:rPr lang="en-US" dirty="0" smtClean="0"/>
                        <a:t>Code</a:t>
                      </a:r>
                      <a:endParaRPr lang="en-US" dirty="0"/>
                    </a:p>
                  </a:txBody>
                  <a:tcPr/>
                </a:tc>
                <a:tc>
                  <a:txBody>
                    <a:bodyPr/>
                    <a:lstStyle/>
                    <a:p>
                      <a:r>
                        <a:rPr lang="en-US" dirty="0" smtClean="0"/>
                        <a:t>Valid</a:t>
                      </a:r>
                      <a:endParaRPr lang="en-US" dirty="0"/>
                    </a:p>
                  </a:txBody>
                  <a:tcPr/>
                </a:tc>
                <a:tc>
                  <a:txBody>
                    <a:bodyPr/>
                    <a:lstStyle/>
                    <a:p>
                      <a:r>
                        <a:rPr lang="en-US" dirty="0" smtClean="0"/>
                        <a:t>Short Description</a:t>
                      </a:r>
                      <a:endParaRPr lang="en-US" dirty="0"/>
                    </a:p>
                  </a:txBody>
                  <a:tcPr/>
                </a:tc>
                <a:tc>
                  <a:txBody>
                    <a:bodyPr/>
                    <a:lstStyle/>
                    <a:p>
                      <a:r>
                        <a:rPr lang="en-US" dirty="0" smtClean="0"/>
                        <a:t>Long Description</a:t>
                      </a:r>
                      <a:endParaRPr lang="en-US" dirty="0"/>
                    </a:p>
                  </a:txBody>
                  <a:tcPr/>
                </a:tc>
              </a:tr>
              <a:tr h="370840">
                <a:tc>
                  <a:txBody>
                    <a:bodyPr/>
                    <a:lstStyle/>
                    <a:p>
                      <a:r>
                        <a:rPr lang="en-US" dirty="0" smtClean="0"/>
                        <a:t>00001</a:t>
                      </a:r>
                      <a:endParaRPr lang="en-US" dirty="0"/>
                    </a:p>
                  </a:txBody>
                  <a:tcPr/>
                </a:tc>
                <a:tc>
                  <a:txBody>
                    <a:bodyPr/>
                    <a:lstStyle/>
                    <a:p>
                      <a:r>
                        <a:rPr lang="en-US" dirty="0" smtClean="0"/>
                        <a:t>001</a:t>
                      </a:r>
                      <a:endParaRPr lang="en-US" dirty="0"/>
                    </a:p>
                  </a:txBody>
                  <a:tcPr/>
                </a:tc>
                <a:tc>
                  <a:txBody>
                    <a:bodyPr/>
                    <a:lstStyle/>
                    <a:p>
                      <a:r>
                        <a:rPr lang="en-US" dirty="0" smtClean="0"/>
                        <a:t>0</a:t>
                      </a:r>
                      <a:endParaRPr lang="en-US" dirty="0"/>
                    </a:p>
                  </a:txBody>
                  <a:tcPr/>
                </a:tc>
                <a:tc>
                  <a:txBody>
                    <a:bodyPr/>
                    <a:lstStyle/>
                    <a:p>
                      <a:r>
                        <a:rPr lang="en-US" dirty="0" smtClean="0"/>
                        <a:t>Central Nervous System, Bypass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Central Nervous System, Bypass</a:t>
                      </a:r>
                    </a:p>
                    <a:p>
                      <a:endParaRPr lang="en-US" dirty="0"/>
                    </a:p>
                  </a:txBody>
                  <a:tcPr/>
                </a:tc>
              </a:tr>
              <a:tr h="370840">
                <a:tc>
                  <a:txBody>
                    <a:bodyPr/>
                    <a:lstStyle/>
                    <a:p>
                      <a:r>
                        <a:rPr lang="en-US" dirty="0" smtClean="0"/>
                        <a:t>00002</a:t>
                      </a:r>
                      <a:endParaRPr lang="en-US" dirty="0"/>
                    </a:p>
                  </a:txBody>
                  <a:tcPr/>
                </a:tc>
                <a:tc>
                  <a:txBody>
                    <a:bodyPr/>
                    <a:lstStyle/>
                    <a:p>
                      <a:r>
                        <a:rPr lang="en-US" dirty="0" smtClean="0"/>
                        <a:t>0016070</a:t>
                      </a:r>
                      <a:endParaRPr lang="en-US" dirty="0"/>
                    </a:p>
                  </a:txBody>
                  <a:tcPr/>
                </a:tc>
                <a:tc>
                  <a:txBody>
                    <a:bodyPr/>
                    <a:lstStyle/>
                    <a:p>
                      <a:r>
                        <a:rPr lang="en-US" dirty="0" smtClean="0"/>
                        <a:t>1</a:t>
                      </a:r>
                      <a:endParaRPr lang="en-US" dirty="0"/>
                    </a:p>
                  </a:txBody>
                  <a:tcPr/>
                </a:tc>
                <a:tc>
                  <a:txBody>
                    <a:bodyPr/>
                    <a:lstStyle/>
                    <a:p>
                      <a:r>
                        <a:rPr lang="en-US" dirty="0" smtClean="0"/>
                        <a:t>Bypass </a:t>
                      </a:r>
                      <a:r>
                        <a:rPr lang="en-US" dirty="0" err="1" smtClean="0"/>
                        <a:t>Cereb</a:t>
                      </a:r>
                      <a:r>
                        <a:rPr lang="en-US" dirty="0" smtClean="0"/>
                        <a:t> Vent to </a:t>
                      </a:r>
                      <a:r>
                        <a:rPr lang="en-US" dirty="0" err="1" smtClean="0"/>
                        <a:t>Nasophar</a:t>
                      </a:r>
                      <a:r>
                        <a:rPr lang="en-US" dirty="0" smtClean="0"/>
                        <a:t> with </a:t>
                      </a:r>
                      <a:r>
                        <a:rPr lang="en-US" dirty="0" err="1" smtClean="0"/>
                        <a:t>Autol</a:t>
                      </a:r>
                      <a:r>
                        <a:rPr lang="en-US" dirty="0" smtClean="0"/>
                        <a:t> Sub, Open Approach</a:t>
                      </a:r>
                      <a:endParaRPr lang="en-US" dirty="0"/>
                    </a:p>
                  </a:txBody>
                  <a:tcPr/>
                </a:tc>
                <a:tc>
                  <a:txBody>
                    <a:bodyPr/>
                    <a:lstStyle/>
                    <a:p>
                      <a:r>
                        <a:rPr lang="en-US" dirty="0" smtClean="0"/>
                        <a:t>Bypass Cerebral Ventricle to Nasopharynx with Autologous Tissue Substitute, Open Approach</a:t>
                      </a:r>
                      <a:endParaRPr lang="en-US" dirty="0"/>
                    </a:p>
                  </a:txBody>
                  <a:tcPr/>
                </a:tc>
              </a:tr>
              <a:tr h="370840">
                <a:tc>
                  <a:txBody>
                    <a:bodyPr/>
                    <a:lstStyle/>
                    <a:p>
                      <a:r>
                        <a:rPr lang="en-US" dirty="0" smtClean="0"/>
                        <a:t>00003</a:t>
                      </a:r>
                      <a:endParaRPr lang="en-US" dirty="0"/>
                    </a:p>
                  </a:txBody>
                  <a:tcPr/>
                </a:tc>
                <a:tc>
                  <a:txBody>
                    <a:bodyPr/>
                    <a:lstStyle/>
                    <a:p>
                      <a:r>
                        <a:rPr lang="en-US" dirty="0" smtClean="0"/>
                        <a:t>0016071</a:t>
                      </a:r>
                      <a:endParaRPr lang="en-US" dirty="0"/>
                    </a:p>
                  </a:txBody>
                  <a:tcPr/>
                </a:tc>
                <a:tc>
                  <a:txBody>
                    <a:bodyPr/>
                    <a:lstStyle/>
                    <a:p>
                      <a:r>
                        <a:rPr lang="en-US" dirty="0" smtClean="0"/>
                        <a:t>1</a:t>
                      </a:r>
                      <a:endParaRPr lang="en-US" dirty="0"/>
                    </a:p>
                  </a:txBody>
                  <a:tcPr/>
                </a:tc>
                <a:tc>
                  <a:txBody>
                    <a:bodyPr/>
                    <a:lstStyle/>
                    <a:p>
                      <a:r>
                        <a:rPr lang="en-US" dirty="0" smtClean="0"/>
                        <a:t>Bypass </a:t>
                      </a:r>
                      <a:r>
                        <a:rPr lang="en-US" dirty="0" err="1" smtClean="0"/>
                        <a:t>Cereb</a:t>
                      </a:r>
                      <a:r>
                        <a:rPr lang="en-US" dirty="0" smtClean="0"/>
                        <a:t> Vent to Mastoid Sinus w </a:t>
                      </a:r>
                      <a:r>
                        <a:rPr lang="en-US" dirty="0" err="1" smtClean="0"/>
                        <a:t>Autol</a:t>
                      </a:r>
                      <a:r>
                        <a:rPr lang="en-US" dirty="0" smtClean="0"/>
                        <a:t> Sub, Open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Bypass Cerebral Ventricle to Mastoid Sinus with Autologous Tissue Substitute, Open Approach</a:t>
                      </a:r>
                      <a:endParaRPr lang="en-US" dirty="0" smtClean="0">
                        <a:latin typeface="+mn-lt"/>
                      </a:endParaRPr>
                    </a:p>
                  </a:txBody>
                  <a:tcPr/>
                </a:tc>
              </a:tr>
            </a:tbl>
          </a:graphicData>
        </a:graphic>
      </p:graphicFrame>
    </p:spTree>
    <p:extLst>
      <p:ext uri="{BB962C8B-B14F-4D97-AF65-F5344CB8AC3E}">
        <p14:creationId xmlns:p14="http://schemas.microsoft.com/office/powerpoint/2010/main" val="1966588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a:xfrm>
            <a:off x="571309" y="1344613"/>
            <a:ext cx="7394575" cy="4041775"/>
          </a:xfrm>
        </p:spPr>
        <p:txBody>
          <a:bodyPr/>
          <a:lstStyle/>
          <a:p>
            <a:r>
              <a:rPr lang="en-US" dirty="0" smtClean="0"/>
              <a:t>Import to Excel as csv</a:t>
            </a:r>
          </a:p>
          <a:p>
            <a:r>
              <a:rPr lang="en-US" dirty="0" smtClean="0"/>
              <a:t>Identify data types and labels</a:t>
            </a:r>
          </a:p>
          <a:p>
            <a:pPr lvl="1"/>
            <a:r>
              <a:rPr lang="en-US" dirty="0" smtClean="0"/>
              <a:t>Code, </a:t>
            </a:r>
            <a:r>
              <a:rPr lang="en-US" dirty="0" smtClean="0"/>
              <a:t>integer</a:t>
            </a:r>
            <a:endParaRPr lang="en-US" dirty="0" smtClean="0"/>
          </a:p>
          <a:p>
            <a:pPr lvl="1"/>
            <a:r>
              <a:rPr lang="en-US" dirty="0" smtClean="0"/>
              <a:t>Valid, </a:t>
            </a:r>
            <a:r>
              <a:rPr lang="en-US" dirty="0" smtClean="0"/>
              <a:t>binary</a:t>
            </a:r>
            <a:endParaRPr lang="en-US" dirty="0" smtClean="0"/>
          </a:p>
          <a:p>
            <a:pPr lvl="1"/>
            <a:r>
              <a:rPr lang="en-US" dirty="0" smtClean="0"/>
              <a:t>Short Description, </a:t>
            </a:r>
            <a:r>
              <a:rPr lang="en-US" dirty="0" smtClean="0"/>
              <a:t>string</a:t>
            </a:r>
            <a:endParaRPr lang="en-US" dirty="0" smtClean="0"/>
          </a:p>
          <a:p>
            <a:pPr lvl="1"/>
            <a:r>
              <a:rPr lang="en-US" dirty="0" smtClean="0"/>
              <a:t>Long Description, </a:t>
            </a:r>
            <a:r>
              <a:rPr lang="en-US" dirty="0" smtClean="0"/>
              <a:t>string</a:t>
            </a:r>
          </a:p>
          <a:p>
            <a:pPr lvl="1"/>
            <a:r>
              <a:rPr lang="en-US" dirty="0" smtClean="0"/>
              <a:t>Location, string</a:t>
            </a:r>
            <a:endParaRPr lang="en-US" dirty="0" smtClean="0"/>
          </a:p>
          <a:p>
            <a:r>
              <a:rPr lang="en-US" dirty="0" smtClean="0"/>
              <a:t>Identify </a:t>
            </a:r>
            <a:r>
              <a:rPr lang="en-US" dirty="0" smtClean="0"/>
              <a:t>relationships</a:t>
            </a:r>
          </a:p>
          <a:p>
            <a:pPr lvl="1"/>
            <a:r>
              <a:rPr lang="en-US" dirty="0" err="1" smtClean="0"/>
              <a:t>Parent_of</a:t>
            </a:r>
            <a:endParaRPr lang="en-US" dirty="0" smtClean="0"/>
          </a:p>
          <a:p>
            <a:r>
              <a:rPr lang="en-US" dirty="0" smtClean="0"/>
              <a:t>Load data and relationships into Neo4j database </a:t>
            </a:r>
          </a:p>
        </p:txBody>
      </p:sp>
      <p:sp>
        <p:nvSpPr>
          <p:cNvPr id="4" name="Title 3"/>
          <p:cNvSpPr>
            <a:spLocks noGrp="1"/>
          </p:cNvSpPr>
          <p:nvPr>
            <p:ph type="title"/>
          </p:nvPr>
        </p:nvSpPr>
        <p:spPr/>
        <p:txBody>
          <a:bodyPr/>
          <a:lstStyle/>
          <a:p>
            <a:r>
              <a:rPr lang="en-US" dirty="0" smtClean="0">
                <a:solidFill>
                  <a:schemeClr val="tx1"/>
                </a:solidFill>
              </a:rPr>
              <a:t>Data Processing</a:t>
            </a:r>
            <a:endParaRPr lang="en-US" dirty="0">
              <a:solidFill>
                <a:schemeClr val="tx1"/>
              </a:solidFill>
            </a:endParaRPr>
          </a:p>
        </p:txBody>
      </p:sp>
      <p:sp>
        <p:nvSpPr>
          <p:cNvPr id="5" name="Date Placeholder 4"/>
          <p:cNvSpPr>
            <a:spLocks noGrp="1"/>
          </p:cNvSpPr>
          <p:nvPr>
            <p:ph type="dt" sz="half" idx="2"/>
          </p:nvPr>
        </p:nvSpPr>
        <p:spPr/>
        <p:txBody>
          <a:bodyPr/>
          <a:lstStyle/>
          <a:p>
            <a:fld id="{7E7CD980-7517-44FD-A024-1B2D9B9410C2}" type="datetime4">
              <a:rPr lang="en-US" smtClean="0"/>
              <a:t>April 22, 2015</a:t>
            </a:fld>
            <a:endParaRPr lang="en-US" dirty="0"/>
          </a:p>
        </p:txBody>
      </p:sp>
    </p:spTree>
    <p:extLst>
      <p:ext uri="{BB962C8B-B14F-4D97-AF65-F5344CB8AC3E}">
        <p14:creationId xmlns:p14="http://schemas.microsoft.com/office/powerpoint/2010/main" val="2766045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graphicFrame>
        <p:nvGraphicFramePr>
          <p:cNvPr id="6" name="Diagram 5"/>
          <p:cNvGraphicFramePr/>
          <p:nvPr>
            <p:extLst>
              <p:ext uri="{D42A27DB-BD31-4B8C-83A1-F6EECF244321}">
                <p14:modId xmlns:p14="http://schemas.microsoft.com/office/powerpoint/2010/main" val="2530424972"/>
              </p:ext>
            </p:extLst>
          </p:nvPr>
        </p:nvGraphicFramePr>
        <p:xfrm>
          <a:off x="576072" y="1827212"/>
          <a:ext cx="7394575" cy="4041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US" dirty="0">
                <a:solidFill>
                  <a:schemeClr val="tx1"/>
                </a:solidFill>
              </a:rPr>
              <a:t>Tools</a:t>
            </a:r>
            <a:endParaRPr lang="en-US" dirty="0"/>
          </a:p>
        </p:txBody>
      </p:sp>
      <p:sp>
        <p:nvSpPr>
          <p:cNvPr id="5" name="Date Placeholder 4"/>
          <p:cNvSpPr>
            <a:spLocks noGrp="1"/>
          </p:cNvSpPr>
          <p:nvPr>
            <p:ph type="dt" sz="half" idx="2"/>
          </p:nvPr>
        </p:nvSpPr>
        <p:spPr/>
        <p:txBody>
          <a:bodyPr/>
          <a:lstStyle/>
          <a:p>
            <a:fld id="{7E7CD980-7517-44FD-A024-1B2D9B9410C2}" type="datetime4">
              <a:rPr lang="en-US" smtClean="0"/>
              <a:t>April 22, 2015</a:t>
            </a:fld>
            <a:endParaRPr lang="en-US" dirty="0"/>
          </a:p>
        </p:txBody>
      </p:sp>
    </p:spTree>
    <p:extLst>
      <p:ext uri="{BB962C8B-B14F-4D97-AF65-F5344CB8AC3E}">
        <p14:creationId xmlns:p14="http://schemas.microsoft.com/office/powerpoint/2010/main" val="1073552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71309" y="1357950"/>
            <a:ext cx="7394575" cy="4041775"/>
          </a:xfrm>
        </p:spPr>
        <p:txBody>
          <a:bodyPr/>
          <a:lstStyle/>
          <a:p>
            <a:r>
              <a:rPr lang="en-US" dirty="0" smtClean="0"/>
              <a:t>Sample size: 100</a:t>
            </a:r>
            <a:endParaRPr lang="en-US" dirty="0"/>
          </a:p>
        </p:txBody>
      </p:sp>
      <p:sp>
        <p:nvSpPr>
          <p:cNvPr id="4" name="Title 3"/>
          <p:cNvSpPr>
            <a:spLocks noGrp="1"/>
          </p:cNvSpPr>
          <p:nvPr>
            <p:ph type="title"/>
          </p:nvPr>
        </p:nvSpPr>
        <p:spPr/>
        <p:txBody>
          <a:bodyPr/>
          <a:lstStyle/>
          <a:p>
            <a:r>
              <a:rPr lang="en-US" dirty="0" smtClean="0">
                <a:solidFill>
                  <a:srgbClr val="010100"/>
                </a:solidFill>
              </a:rPr>
              <a:t>Database</a:t>
            </a:r>
            <a:endParaRPr lang="en-US" dirty="0">
              <a:solidFill>
                <a:srgbClr val="010100"/>
              </a:solidFill>
            </a:endParaRPr>
          </a:p>
        </p:txBody>
      </p:sp>
      <p:sp>
        <p:nvSpPr>
          <p:cNvPr id="5" name="Date Placeholder 4"/>
          <p:cNvSpPr>
            <a:spLocks noGrp="1"/>
          </p:cNvSpPr>
          <p:nvPr>
            <p:ph type="dt" sz="half" idx="2"/>
          </p:nvPr>
        </p:nvSpPr>
        <p:spPr/>
        <p:txBody>
          <a:bodyPr/>
          <a:lstStyle/>
          <a:p>
            <a:fld id="{7E7CD980-7517-44FD-A024-1B2D9B9410C2}" type="datetime4">
              <a:rPr lang="en-US" smtClean="0"/>
              <a:t>April 22, 2015</a:t>
            </a:fld>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59107"/>
            <a:ext cx="9154629" cy="4216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3560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71309" y="1344613"/>
            <a:ext cx="7394575" cy="4041775"/>
          </a:xfrm>
        </p:spPr>
        <p:txBody>
          <a:bodyPr/>
          <a:lstStyle/>
          <a:p>
            <a:pPr marL="0" indent="0">
              <a:buNone/>
            </a:pPr>
            <a:r>
              <a:rPr lang="en-US" dirty="0" smtClean="0"/>
              <a:t>Initial Screen</a:t>
            </a:r>
            <a:endParaRPr lang="en-US" dirty="0"/>
          </a:p>
        </p:txBody>
      </p:sp>
      <p:sp>
        <p:nvSpPr>
          <p:cNvPr id="4" name="Title 3"/>
          <p:cNvSpPr>
            <a:spLocks noGrp="1"/>
          </p:cNvSpPr>
          <p:nvPr>
            <p:ph type="title"/>
          </p:nvPr>
        </p:nvSpPr>
        <p:spPr/>
        <p:txBody>
          <a:bodyPr/>
          <a:lstStyle/>
          <a:p>
            <a:r>
              <a:rPr lang="en-US" dirty="0" smtClean="0">
                <a:solidFill>
                  <a:srgbClr val="010100"/>
                </a:solidFill>
              </a:rPr>
              <a:t>Application</a:t>
            </a:r>
            <a:endParaRPr lang="en-US" dirty="0">
              <a:solidFill>
                <a:srgbClr val="010100"/>
              </a:solidFill>
            </a:endParaRPr>
          </a:p>
        </p:txBody>
      </p:sp>
      <p:sp>
        <p:nvSpPr>
          <p:cNvPr id="5" name="Date Placeholder 4"/>
          <p:cNvSpPr>
            <a:spLocks noGrp="1"/>
          </p:cNvSpPr>
          <p:nvPr>
            <p:ph type="dt" sz="half" idx="2"/>
          </p:nvPr>
        </p:nvSpPr>
        <p:spPr/>
        <p:txBody>
          <a:bodyPr/>
          <a:lstStyle/>
          <a:p>
            <a:fld id="{7E7CD980-7517-44FD-A024-1B2D9B9410C2}" type="datetime4">
              <a:rPr lang="en-US" smtClean="0"/>
              <a:t>April 22, 2015</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8" y="2079812"/>
            <a:ext cx="8890735" cy="4066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883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n-US" dirty="0" smtClean="0">
                <a:solidFill>
                  <a:srgbClr val="010100"/>
                </a:solidFill>
              </a:rPr>
              <a:t>Dynamic Filter Selection</a:t>
            </a:r>
            <a:endParaRPr lang="en-US" dirty="0">
              <a:solidFill>
                <a:srgbClr val="010100"/>
              </a:solidFill>
            </a:endParaRPr>
          </a:p>
        </p:txBody>
      </p:sp>
      <p:sp>
        <p:nvSpPr>
          <p:cNvPr id="5" name="Date Placeholder 4"/>
          <p:cNvSpPr>
            <a:spLocks noGrp="1"/>
          </p:cNvSpPr>
          <p:nvPr>
            <p:ph type="dt" sz="half" idx="2"/>
          </p:nvPr>
        </p:nvSpPr>
        <p:spPr/>
        <p:txBody>
          <a:bodyPr/>
          <a:lstStyle/>
          <a:p>
            <a:fld id="{7E7CD980-7517-44FD-A024-1B2D9B9410C2}" type="datetime4">
              <a:rPr lang="en-US" smtClean="0"/>
              <a:t>April 22, 2015</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49" y="1564015"/>
            <a:ext cx="4375417" cy="4744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5082" y="1564015"/>
            <a:ext cx="3821860" cy="4841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454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mw_blank">
  <a:themeElements>
    <a:clrScheme name="MasterCard">
      <a:dk1>
        <a:srgbClr val="000000"/>
      </a:dk1>
      <a:lt1>
        <a:srgbClr val="FFFFFF"/>
      </a:lt1>
      <a:dk2>
        <a:srgbClr val="5B6770"/>
      </a:dk2>
      <a:lt2>
        <a:srgbClr val="E99B18"/>
      </a:lt2>
      <a:accent1>
        <a:srgbClr val="D15821"/>
      </a:accent1>
      <a:accent2>
        <a:srgbClr val="008E8C"/>
      </a:accent2>
      <a:accent3>
        <a:srgbClr val="820F71"/>
      </a:accent3>
      <a:accent4>
        <a:srgbClr val="4C8C2B"/>
      </a:accent4>
      <a:accent5>
        <a:srgbClr val="514689"/>
      </a:accent5>
      <a:accent6>
        <a:srgbClr val="BD1032"/>
      </a:accent6>
      <a:hlink>
        <a:srgbClr val="BD1032"/>
      </a:hlink>
      <a:folHlink>
        <a:srgbClr val="5B6770"/>
      </a:folHlink>
    </a:clrScheme>
    <a:fontScheme name="MasterC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dirty="0" smtClean="0">
            <a:ln>
              <a:noFill/>
            </a:ln>
            <a:solidFill>
              <a:schemeClr val="bg1"/>
            </a:solidFill>
            <a:effectLst/>
            <a:latin typeface="Arial" pitchFamily="2" charset="0"/>
          </a:defRPr>
        </a:defPPr>
      </a:lstStyle>
    </a:spDef>
    <a:lnDef>
      <a:spPr bwMode="gray">
        <a:solidFill>
          <a:schemeClr val="accent1"/>
        </a:solidFill>
        <a:ln w="9525" cap="flat" cmpd="sng" algn="ctr">
          <a:solidFill>
            <a:schemeClr val="tx1"/>
          </a:solidFill>
          <a:prstDash val="solid"/>
          <a:miter lim="800000"/>
          <a:headEnd type="none" w="med" len="med"/>
          <a:tailEnd type="none" w="med" len="med"/>
        </a:ln>
        <a:effectLst/>
      </a:spPr>
      <a:bodyPr/>
      <a:lstStyle/>
    </a:lnDef>
    <a:txDef>
      <a:spPr bwMode="gray">
        <a:noFill/>
      </a:spPr>
      <a:bodyPr wrap="square" rtlCol="0">
        <a:spAutoFit/>
      </a:bodyPr>
      <a:lstStyle>
        <a:defPPr>
          <a:lnSpc>
            <a:spcPct val="90000"/>
          </a:lnSpc>
          <a:spcBef>
            <a:spcPts val="600"/>
          </a:spcBef>
          <a:defRPr dirty="0" err="1" smtClean="0">
            <a:latin typeface="+mn-lt"/>
          </a:defRPr>
        </a:defPPr>
      </a:lstStyle>
    </a:txDef>
  </a:objectDefaults>
  <a:extraClrSchemeLst/>
</a:theme>
</file>

<file path=ppt/theme/theme2.xml><?xml version="1.0" encoding="utf-8"?>
<a:theme xmlns:a="http://schemas.openxmlformats.org/drawingml/2006/main" name="Office Theme">
  <a:themeElements>
    <a:clrScheme name="MasterCard">
      <a:dk1>
        <a:srgbClr val="000000"/>
      </a:dk1>
      <a:lt1>
        <a:srgbClr val="FFFFFF"/>
      </a:lt1>
      <a:dk2>
        <a:srgbClr val="5B6770"/>
      </a:dk2>
      <a:lt2>
        <a:srgbClr val="E99B18"/>
      </a:lt2>
      <a:accent1>
        <a:srgbClr val="D15821"/>
      </a:accent1>
      <a:accent2>
        <a:srgbClr val="008E8C"/>
      </a:accent2>
      <a:accent3>
        <a:srgbClr val="820F71"/>
      </a:accent3>
      <a:accent4>
        <a:srgbClr val="4C8C2B"/>
      </a:accent4>
      <a:accent5>
        <a:srgbClr val="514689"/>
      </a:accent5>
      <a:accent6>
        <a:srgbClr val="BD1032"/>
      </a:accent6>
      <a:hlink>
        <a:srgbClr val="BD1032"/>
      </a:hlink>
      <a:folHlink>
        <a:srgbClr val="5B6770"/>
      </a:folHlink>
    </a:clrScheme>
    <a:fontScheme name="MasterC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sterCard">
      <a:dk1>
        <a:srgbClr val="000000"/>
      </a:dk1>
      <a:lt1>
        <a:srgbClr val="FFFFFF"/>
      </a:lt1>
      <a:dk2>
        <a:srgbClr val="5B6770"/>
      </a:dk2>
      <a:lt2>
        <a:srgbClr val="E99B18"/>
      </a:lt2>
      <a:accent1>
        <a:srgbClr val="D15821"/>
      </a:accent1>
      <a:accent2>
        <a:srgbClr val="008E8C"/>
      </a:accent2>
      <a:accent3>
        <a:srgbClr val="820F71"/>
      </a:accent3>
      <a:accent4>
        <a:srgbClr val="4C8C2B"/>
      </a:accent4>
      <a:accent5>
        <a:srgbClr val="514689"/>
      </a:accent5>
      <a:accent6>
        <a:srgbClr val="BD1032"/>
      </a:accent6>
      <a:hlink>
        <a:srgbClr val="BD1032"/>
      </a:hlink>
      <a:folHlink>
        <a:srgbClr val="5B6770"/>
      </a:folHlink>
    </a:clrScheme>
    <a:fontScheme name="MasterC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8788</TotalTime>
  <Words>807</Words>
  <Application>Microsoft Office PowerPoint</Application>
  <PresentationFormat>On-screen Show (4:3)</PresentationFormat>
  <Paragraphs>137</Paragraphs>
  <Slides>14</Slides>
  <Notes>10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mw_blank</vt:lpstr>
      <vt:lpstr>ANLY 699 Applied Project </vt:lpstr>
      <vt:lpstr>Background</vt:lpstr>
      <vt:lpstr>Purpose</vt:lpstr>
      <vt:lpstr>Data Source</vt:lpstr>
      <vt:lpstr>Data Processing</vt:lpstr>
      <vt:lpstr>Tools</vt:lpstr>
      <vt:lpstr>Database</vt:lpstr>
      <vt:lpstr>Application</vt:lpstr>
      <vt:lpstr>Dynamic Filter Selection</vt:lpstr>
      <vt:lpstr>Output</vt:lpstr>
      <vt:lpstr>Keyword Search</vt:lpstr>
      <vt:lpstr>Statistics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Taber, Lauren</dc:creator>
  <dc:description>Office 2010 Template -  New Color Palette</dc:description>
  <cp:lastModifiedBy>MasterCard Worldwide</cp:lastModifiedBy>
  <cp:revision>66</cp:revision>
  <dcterms:created xsi:type="dcterms:W3CDTF">2007-01-11T18:15:06Z</dcterms:created>
  <dcterms:modified xsi:type="dcterms:W3CDTF">2015-04-23T00:22:05Z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w_template_date">
    <vt:filetime>2014-10-24T05:00:00Z</vt:filetime>
  </property>
</Properties>
</file>