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0" r:id="rId1"/>
    <p:sldMasterId id="2147483711" r:id="rId2"/>
    <p:sldMasterId id="2147483712" r:id="rId3"/>
  </p:sldMasterIdLst>
  <p:notesMasterIdLst>
    <p:notesMasterId r:id="rId22"/>
  </p:notesMasterIdLst>
  <p:sldIdLst>
    <p:sldId id="256" r:id="rId4"/>
    <p:sldId id="355" r:id="rId5"/>
    <p:sldId id="348" r:id="rId6"/>
    <p:sldId id="379" r:id="rId7"/>
    <p:sldId id="380" r:id="rId8"/>
    <p:sldId id="358" r:id="rId9"/>
    <p:sldId id="352" r:id="rId10"/>
    <p:sldId id="375" r:id="rId11"/>
    <p:sldId id="354" r:id="rId12"/>
    <p:sldId id="374" r:id="rId13"/>
    <p:sldId id="353" r:id="rId14"/>
    <p:sldId id="365" r:id="rId15"/>
    <p:sldId id="376" r:id="rId16"/>
    <p:sldId id="366" r:id="rId17"/>
    <p:sldId id="377" r:id="rId18"/>
    <p:sldId id="378" r:id="rId19"/>
    <p:sldId id="362" r:id="rId20"/>
    <p:sldId id="363" r:id="rId21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3"/>
    </p:embeddedFont>
    <p:embeddedFont>
      <p:font typeface="Didact Gothic" panose="00000500000000000000" pitchFamily="2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464">
          <p15:clr>
            <a:srgbClr val="9AA0A6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32"/>
    <a:srgbClr val="000000"/>
    <a:srgbClr val="292929"/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8BEA5C-5160-43B8-980D-8C501D40B768}">
  <a:tblStyle styleId="{CB8BEA5C-5160-43B8-980D-8C501D40B7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64"/>
        <p:guide orient="horz" pos="162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2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f4bd2034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f4bd2034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" TargetMode="Externa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sz="4000" b="1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5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accent5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8" hasCustomPrompt="1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5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_2">
    <p:bg>
      <p:bgPr>
        <a:solidFill>
          <a:schemeClr val="accent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 hasCustomPrompt="1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 idx="2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ubTitle" idx="1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name="adj" fmla="val 49898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3" hasCustomPrompt="1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>
            <a:spLocks noGrp="1"/>
          </p:cNvSpPr>
          <p:nvPr>
            <p:ph type="title" idx="4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subTitle" idx="5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 idx="6" hasCustomPrompt="1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 idx="7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subTitle" idx="8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 idx="9" hasCustomPrompt="1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 idx="13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4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88" name="Google Shape;88;p14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89;p14"/>
          <p:cNvCxnSpPr/>
          <p:nvPr/>
        </p:nvCxnSpPr>
        <p:spPr>
          <a:xfrm rot="10800000" flipH="1">
            <a:off x="6566175" y="1880250"/>
            <a:ext cx="4819800" cy="441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" name="Google Shape;90;p14"/>
          <p:cNvSpPr txBox="1">
            <a:spLocks noGrp="1"/>
          </p:cNvSpPr>
          <p:nvPr>
            <p:ph type="title" idx="15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1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95" name="Google Shape;95;p15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" name="Google Shape;96;p15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bg>
      <p:bgPr>
        <a:solidFill>
          <a:schemeClr val="accent5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title" idx="2" hasCustomPrompt="1"/>
          </p:nvPr>
        </p:nvSpPr>
        <p:spPr>
          <a:xfrm>
            <a:off x="931700" y="967055"/>
            <a:ext cx="3057300" cy="9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>
            <a:off x="258180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6"/>
          <p:cNvSpPr/>
          <p:nvPr/>
        </p:nvSpPr>
        <p:spPr>
          <a:xfrm>
            <a:off x="-6242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">
    <p:bg>
      <p:bgPr>
        <a:solidFill>
          <a:schemeClr val="accent5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1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11" name="Google Shape;111;p17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7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5">
    <p:bg>
      <p:bgPr>
        <a:solidFill>
          <a:schemeClr val="accent5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1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1">
    <p:bg>
      <p:bgPr>
        <a:solidFill>
          <a:schemeClr val="accent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algn="just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algn="just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5">
    <p:bg>
      <p:bgPr>
        <a:solidFill>
          <a:schemeClr val="accent5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title" idx="2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3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title" idx="4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subTitle" idx="5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5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4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0">
    <p:bg>
      <p:bgPr>
        <a:solidFill>
          <a:schemeClr val="accent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/>
          <p:nvPr/>
        </p:nvSpPr>
        <p:spPr>
          <a:xfrm rot="10800000" flipH="1">
            <a:off x="37875" y="150"/>
            <a:ext cx="9106200" cy="44697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name="adj" fmla="val 4942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1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30_1">
    <p:bg>
      <p:bgPr>
        <a:solidFill>
          <a:schemeClr val="accent6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3440300" y="-797850"/>
            <a:ext cx="13257600" cy="67392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4398975" y="-370300"/>
            <a:ext cx="5766000" cy="5591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ctrTitle"/>
          </p:nvPr>
        </p:nvSpPr>
        <p:spPr>
          <a:xfrm>
            <a:off x="713225" y="1672475"/>
            <a:ext cx="3026400" cy="58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subTitle" idx="1"/>
          </p:nvPr>
        </p:nvSpPr>
        <p:spPr>
          <a:xfrm>
            <a:off x="713225" y="2472004"/>
            <a:ext cx="3026400" cy="9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46" name="Google Shape;146;p22"/>
          <p:cNvSpPr/>
          <p:nvPr/>
        </p:nvSpPr>
        <p:spPr>
          <a:xfrm rot="-2700000">
            <a:off x="4008372" y="-4515765"/>
            <a:ext cx="5766173" cy="5590952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rot="10800000" flipH="1">
            <a:off x="4562550" y="-204075"/>
            <a:ext cx="6010200" cy="6181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ONE_COLUMN_TEXT_1">
    <p:bg>
      <p:bgPr>
        <a:solidFill>
          <a:schemeClr val="accent5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>
            <a:spLocks noGrp="1"/>
          </p:cNvSpPr>
          <p:nvPr>
            <p:ph type="body" idx="1"/>
          </p:nvPr>
        </p:nvSpPr>
        <p:spPr>
          <a:xfrm>
            <a:off x="4039975" y="2245288"/>
            <a:ext cx="4390800" cy="6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4168000" y="963075"/>
            <a:ext cx="4262700" cy="96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25_1">
    <p:bg>
      <p:bgPr>
        <a:solidFill>
          <a:schemeClr val="accent5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>
            <a:spLocks noGrp="1"/>
          </p:cNvSpPr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ubTitle" idx="1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CUSTOM_21_1">
    <p:bg>
      <p:bgPr>
        <a:solidFill>
          <a:schemeClr val="dk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>
            <a:spLocks noGrp="1"/>
          </p:cNvSpPr>
          <p:nvPr>
            <p:ph type="body" idx="1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21_1_1">
    <p:bg>
      <p:bgPr>
        <a:solidFill>
          <a:schemeClr val="accent6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rot="10800000" flipH="1">
            <a:off x="-2390100" y="-102475"/>
            <a:ext cx="13887000" cy="6572400"/>
          </a:xfrm>
          <a:prstGeom prst="triangle">
            <a:avLst>
              <a:gd name="adj" fmla="val 4985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6"/>
          <p:cNvSpPr txBox="1">
            <a:spLocks noGrp="1"/>
          </p:cNvSpPr>
          <p:nvPr>
            <p:ph type="body" idx="1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3">
    <p:bg>
      <p:bgPr>
        <a:solidFill>
          <a:schemeClr val="dk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713226" y="1795438"/>
            <a:ext cx="34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713225" y="2630156"/>
            <a:ext cx="3400800" cy="4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chemeClr val="accent6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rot="-5400000" flipH="1">
            <a:off x="2841550" y="288050"/>
            <a:ext cx="10141200" cy="45675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6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8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">
    <p:bg>
      <p:bgPr>
        <a:solidFill>
          <a:schemeClr val="accent5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1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title" idx="2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subTitle" idx="3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88" name="Google Shape;188;p29"/>
          <p:cNvSpPr txBox="1">
            <a:spLocks noGrp="1"/>
          </p:cNvSpPr>
          <p:nvPr>
            <p:ph type="title" idx="4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9"/>
          <p:cNvSpPr txBox="1">
            <a:spLocks noGrp="1"/>
          </p:cNvSpPr>
          <p:nvPr>
            <p:ph type="subTitle" idx="5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0" name="Google Shape;190;p29"/>
          <p:cNvSpPr txBox="1">
            <a:spLocks noGrp="1"/>
          </p:cNvSpPr>
          <p:nvPr>
            <p:ph type="title" idx="6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subTitle" idx="7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192" name="Google Shape;192;p29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>
            <a:spLocks noGrp="1"/>
          </p:cNvSpPr>
          <p:nvPr>
            <p:ph type="title" idx="8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3">
    <p:bg>
      <p:bgPr>
        <a:solidFill>
          <a:schemeClr val="accent5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>
            <a:spLocks noGrp="1"/>
          </p:cNvSpPr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title" idx="2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0"/>
          <p:cNvSpPr txBox="1">
            <a:spLocks noGrp="1"/>
          </p:cNvSpPr>
          <p:nvPr>
            <p:ph type="subTitle" idx="1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2" name="Google Shape;202;p30"/>
          <p:cNvSpPr txBox="1">
            <a:spLocks noGrp="1"/>
          </p:cNvSpPr>
          <p:nvPr>
            <p:ph type="title" idx="3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subTitle" idx="4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title" idx="5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30"/>
          <p:cNvSpPr txBox="1">
            <a:spLocks noGrp="1"/>
          </p:cNvSpPr>
          <p:nvPr>
            <p:ph type="subTitle" idx="6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06" name="Google Shape;206;p30"/>
          <p:cNvSpPr txBox="1">
            <a:spLocks noGrp="1"/>
          </p:cNvSpPr>
          <p:nvPr>
            <p:ph type="title" idx="7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subTitle" idx="8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5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1_1_3_1">
    <p:bg>
      <p:bgPr>
        <a:solidFill>
          <a:schemeClr val="accent5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subTitle" idx="1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title" idx="2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3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title" idx="4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5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title" idx="6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7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>
            <a:spLocks noGrp="1"/>
          </p:cNvSpPr>
          <p:nvPr>
            <p:ph type="title" idx="8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1_1_3_1_1">
    <p:bg>
      <p:bgPr>
        <a:solidFill>
          <a:srgbClr val="191919">
            <a:alpha val="0"/>
          </a:srgbClr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24" name="Google Shape;224;p32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>
            <a:spLocks noGrp="1"/>
          </p:cNvSpPr>
          <p:nvPr>
            <p:ph type="title" idx="2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3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4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ubTitle" idx="5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2" name="Google Shape;232;p32"/>
          <p:cNvSpPr txBox="1">
            <a:spLocks noGrp="1"/>
          </p:cNvSpPr>
          <p:nvPr>
            <p:ph type="title" idx="6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7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4" name="Google Shape;234;p32"/>
          <p:cNvSpPr txBox="1">
            <a:spLocks noGrp="1"/>
          </p:cNvSpPr>
          <p:nvPr>
            <p:ph type="title" idx="8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6">
    <p:bg>
      <p:bgPr>
        <a:solidFill>
          <a:schemeClr val="accent5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subTitle" idx="1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subTitle" idx="2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title" idx="3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title" idx="4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33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6_1">
    <p:bg>
      <p:bgPr>
        <a:solidFill>
          <a:schemeClr val="dk1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subTitle" idx="1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subTitle" idx="2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cxnSp>
        <p:nvCxnSpPr>
          <p:cNvPr id="248" name="Google Shape;248;p34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title" idx="3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7">
    <p:bg>
      <p:bgPr>
        <a:solidFill>
          <a:schemeClr val="accent5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1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title" idx="2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3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title" idx="4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5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59" name="Google Shape;259;p35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8">
    <p:bg>
      <p:bgPr>
        <a:solidFill>
          <a:schemeClr val="accent5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>
            <a:spLocks noGrp="1"/>
          </p:cNvSpPr>
          <p:nvPr>
            <p:ph type="body" idx="1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3" name="Google Shape;263;p36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1">
    <p:bg>
      <p:bgPr>
        <a:solidFill>
          <a:schemeClr val="accent5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>
            <a:spLocks noGrp="1"/>
          </p:cNvSpPr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37"/>
          <p:cNvSpPr txBox="1">
            <a:spLocks noGrp="1"/>
          </p:cNvSpPr>
          <p:nvPr>
            <p:ph type="subTitle" idx="1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1" name="Google Shape;271;p37"/>
          <p:cNvSpPr txBox="1">
            <a:spLocks noGrp="1"/>
          </p:cNvSpPr>
          <p:nvPr>
            <p:ph type="title" idx="2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ubTitle" idx="3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 idx="4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5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29">
    <p:bg>
      <p:bgPr>
        <a:solidFill>
          <a:schemeClr val="accent5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38"/>
          <p:cNvSpPr txBox="1">
            <a:spLocks noGrp="1"/>
          </p:cNvSpPr>
          <p:nvPr>
            <p:ph type="subTitle" idx="1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1" name="Google Shape;281;p38"/>
          <p:cNvSpPr txBox="1">
            <a:spLocks noGrp="1"/>
          </p:cNvSpPr>
          <p:nvPr>
            <p:ph type="title" idx="2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38"/>
          <p:cNvSpPr txBox="1">
            <a:spLocks noGrp="1"/>
          </p:cNvSpPr>
          <p:nvPr>
            <p:ph type="subTitle" idx="3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title" idx="4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subTitle" idx="5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title" idx="6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7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title" idx="8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38"/>
          <p:cNvSpPr txBox="1">
            <a:spLocks noGrp="1"/>
          </p:cNvSpPr>
          <p:nvPr>
            <p:ph type="subTitle" idx="9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9" name="Google Shape;289;p38"/>
          <p:cNvSpPr txBox="1">
            <a:spLocks noGrp="1"/>
          </p:cNvSpPr>
          <p:nvPr>
            <p:ph type="title" idx="13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38"/>
          <p:cNvSpPr txBox="1">
            <a:spLocks noGrp="1"/>
          </p:cNvSpPr>
          <p:nvPr>
            <p:ph type="subTitle" idx="14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1" name="Google Shape;291;p38"/>
          <p:cNvSpPr txBox="1">
            <a:spLocks noGrp="1"/>
          </p:cNvSpPr>
          <p:nvPr>
            <p:ph type="title" idx="15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29_1">
    <p:bg>
      <p:bgPr>
        <a:solidFill>
          <a:schemeClr val="dk1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>
            <a:spLocks noGrp="1"/>
          </p:cNvSpPr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1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title" idx="2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3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7" name="Google Shape;297;p39"/>
          <p:cNvSpPr txBox="1">
            <a:spLocks noGrp="1"/>
          </p:cNvSpPr>
          <p:nvPr>
            <p:ph type="title" idx="4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39"/>
          <p:cNvSpPr txBox="1">
            <a:spLocks noGrp="1"/>
          </p:cNvSpPr>
          <p:nvPr>
            <p:ph type="subTitle" idx="5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title" idx="6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subTitle" idx="7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title" idx="8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9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title" idx="13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2">
    <p:bg>
      <p:bgPr>
        <a:solidFill>
          <a:schemeClr val="accent5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0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1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title" idx="2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subTitle" idx="3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title" idx="4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subTitle" idx="5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13" name="Google Shape;313;p40"/>
          <p:cNvSpPr txBox="1">
            <a:spLocks noGrp="1"/>
          </p:cNvSpPr>
          <p:nvPr>
            <p:ph type="title" idx="6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os columnas 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32_1">
    <p:bg>
      <p:bgPr>
        <a:solidFill>
          <a:schemeClr val="accent5"/>
        </a:solidFill>
        <a:effectLst/>
      </p:bgPr>
    </p:bg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rot="5400000" flipH="1">
            <a:off x="-3170100" y="96925"/>
            <a:ext cx="10676100" cy="48081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1"/>
          <p:cNvSpPr txBox="1">
            <a:spLocks noGrp="1"/>
          </p:cNvSpPr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subTitle" idx="1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title" idx="2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title" idx="3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4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title" idx="5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subTitle" idx="6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23" name="Google Shape;323;p41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4">
    <p:bg>
      <p:bgPr>
        <a:solidFill>
          <a:schemeClr val="accent5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9" name="Google Shape;329;p42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">
    <p:bg>
      <p:bgPr>
        <a:solidFill>
          <a:schemeClr val="accent5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522475" y="3430700"/>
            <a:ext cx="2292600" cy="208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4" name="Google Shape;334;p43"/>
          <p:cNvSpPr/>
          <p:nvPr/>
        </p:nvSpPr>
        <p:spPr>
          <a:xfrm rot="10800000">
            <a:off x="7261800" y="-552525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3"/>
          <p:cNvSpPr/>
          <p:nvPr/>
        </p:nvSpPr>
        <p:spPr>
          <a:xfrm flipH="1">
            <a:off x="-2363425" y="44909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43"/>
          <p:cNvSpPr/>
          <p:nvPr/>
        </p:nvSpPr>
        <p:spPr>
          <a:xfrm rot="-5400000" flipH="1">
            <a:off x="7959050" y="337625"/>
            <a:ext cx="2457300" cy="1152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_ONLY_1_1">
    <p:bg>
      <p:bgPr>
        <a:solidFill>
          <a:schemeClr val="dk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44"/>
          <p:cNvSpPr/>
          <p:nvPr/>
        </p:nvSpPr>
        <p:spPr>
          <a:xfrm rot="10800000" flipH="1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4_1">
    <p:bg>
      <p:bgPr>
        <a:solidFill>
          <a:schemeClr val="accent5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5771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45"/>
          <p:cNvSpPr/>
          <p:nvPr/>
        </p:nvSpPr>
        <p:spPr>
          <a:xfrm rot="10800000">
            <a:off x="-2495250" y="-885400"/>
            <a:ext cx="4317900" cy="2213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2">
    <p:bg>
      <p:bgPr>
        <a:solidFill>
          <a:schemeClr val="accent5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4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2_1">
    <p:bg>
      <p:bgPr>
        <a:solidFill>
          <a:schemeClr val="accent5"/>
        </a:solidFill>
        <a:effectLst/>
      </p:bgPr>
    </p:bg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1" name="Google Shape;351;p47"/>
          <p:cNvSpPr/>
          <p:nvPr/>
        </p:nvSpPr>
        <p:spPr>
          <a:xfrm rot="10800000" flipH="1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3">
    <p:bg>
      <p:bgPr>
        <a:solidFill>
          <a:schemeClr val="accent5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>
            <a:spLocks noGrp="1"/>
          </p:cNvSpPr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4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TITLE_AND_BODY_1">
    <p:bg>
      <p:bgPr>
        <a:solidFill>
          <a:schemeClr val="accent5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9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1">
  <p:cSld name="TITLE_AND_BODY_1_1">
    <p:bg>
      <p:bgPr>
        <a:solidFill>
          <a:schemeClr val="accent5"/>
        </a:solid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6" name="Google Shape;366;p50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rot="10800000" flipH="1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rot="10800000" flipH="1">
            <a:off x="-1996725" y="-198567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508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ítulo " type="titleOnly">
  <p:cSld name="TITLE_ONLY">
    <p:bg>
      <p:bgPr>
        <a:solidFill>
          <a:schemeClr val="accent5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5">
  <p:cSld name="CUSTOM_1_1_2">
    <p:bg>
      <p:bgPr>
        <a:solidFill>
          <a:schemeClr val="accent5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>
            <a:spLocks noGrp="1"/>
          </p:cNvSpPr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2" name="Google Shape;372;p51"/>
          <p:cNvSpPr txBox="1">
            <a:spLocks noGrp="1"/>
          </p:cNvSpPr>
          <p:nvPr>
            <p:ph type="title" idx="2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51"/>
          <p:cNvSpPr txBox="1">
            <a:spLocks noGrp="1"/>
          </p:cNvSpPr>
          <p:nvPr>
            <p:ph type="subTitle" idx="1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74" name="Google Shape;374;p51"/>
          <p:cNvSpPr txBox="1">
            <a:spLocks noGrp="1"/>
          </p:cNvSpPr>
          <p:nvPr>
            <p:ph type="title" idx="3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5" name="Google Shape;375;p51"/>
          <p:cNvSpPr txBox="1">
            <a:spLocks noGrp="1"/>
          </p:cNvSpPr>
          <p:nvPr>
            <p:ph type="subTitle" idx="4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76" name="Google Shape;376;p51"/>
          <p:cNvSpPr txBox="1">
            <a:spLocks noGrp="1"/>
          </p:cNvSpPr>
          <p:nvPr>
            <p:ph type="title" idx="5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51"/>
          <p:cNvSpPr txBox="1">
            <a:spLocks noGrp="1"/>
          </p:cNvSpPr>
          <p:nvPr>
            <p:ph type="subTitle" idx="6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3">
    <p:bg>
      <p:bgPr>
        <a:solidFill>
          <a:schemeClr val="accent5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52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2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2"/>
          <p:cNvSpPr txBox="1">
            <a:spLocks noGrp="1"/>
          </p:cNvSpPr>
          <p:nvPr>
            <p:ph type="subTitle" idx="1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4" name="Google Shape;384;p52"/>
          <p:cNvSpPr txBox="1">
            <a:spLocks noGrp="1"/>
          </p:cNvSpPr>
          <p:nvPr>
            <p:ph type="subTitle" idx="2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5" name="Google Shape;385;p52"/>
          <p:cNvSpPr txBox="1">
            <a:spLocks noGrp="1"/>
          </p:cNvSpPr>
          <p:nvPr>
            <p:ph type="subTitle" idx="3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6" name="Google Shape;386;p52"/>
          <p:cNvSpPr txBox="1">
            <a:spLocks noGrp="1"/>
          </p:cNvSpPr>
          <p:nvPr>
            <p:ph type="title" hasCustomPrompt="1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>
            <a:spLocks noGrp="1"/>
          </p:cNvSpPr>
          <p:nvPr>
            <p:ph type="title" idx="4" hasCustomPrompt="1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>
            <a:spLocks noGrp="1"/>
          </p:cNvSpPr>
          <p:nvPr>
            <p:ph type="title" idx="5" hasCustomPrompt="1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>
            <a:spLocks noGrp="1"/>
          </p:cNvSpPr>
          <p:nvPr>
            <p:ph type="title" idx="6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0" name="Google Shape;390;p52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rot="10800000" flipH="1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rot="10800000" flipH="1">
            <a:off x="-16814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3_1">
    <p:bg>
      <p:bgPr>
        <a:solidFill>
          <a:schemeClr val="dk1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subTitle" idx="1"/>
          </p:nvPr>
        </p:nvSpPr>
        <p:spPr>
          <a:xfrm>
            <a:off x="713250" y="1264629"/>
            <a:ext cx="7717500" cy="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 hasCustomPrompt="1"/>
          </p:nvPr>
        </p:nvSpPr>
        <p:spPr>
          <a:xfrm>
            <a:off x="713227" y="639821"/>
            <a:ext cx="77175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>
            <a:spLocks noGrp="1"/>
          </p:cNvSpPr>
          <p:nvPr>
            <p:ph type="subTitle" idx="2"/>
          </p:nvPr>
        </p:nvSpPr>
        <p:spPr>
          <a:xfrm>
            <a:off x="713250" y="2701904"/>
            <a:ext cx="7717500" cy="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97" name="Google Shape;397;p53"/>
          <p:cNvSpPr txBox="1">
            <a:spLocks noGrp="1"/>
          </p:cNvSpPr>
          <p:nvPr>
            <p:ph type="title" idx="3" hasCustomPrompt="1"/>
          </p:nvPr>
        </p:nvSpPr>
        <p:spPr>
          <a:xfrm>
            <a:off x="713227" y="2077096"/>
            <a:ext cx="77175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>
            <a:spLocks noGrp="1"/>
          </p:cNvSpPr>
          <p:nvPr>
            <p:ph type="subTitle" idx="4"/>
          </p:nvPr>
        </p:nvSpPr>
        <p:spPr>
          <a:xfrm>
            <a:off x="713250" y="4139179"/>
            <a:ext cx="7717500" cy="3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99" name="Google Shape;399;p53"/>
          <p:cNvSpPr txBox="1">
            <a:spLocks noGrp="1"/>
          </p:cNvSpPr>
          <p:nvPr>
            <p:ph type="title" idx="5" hasCustomPrompt="1"/>
          </p:nvPr>
        </p:nvSpPr>
        <p:spPr>
          <a:xfrm>
            <a:off x="713227" y="3514371"/>
            <a:ext cx="7717500" cy="75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sz="5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5913650" y="-411375"/>
            <a:ext cx="5264100" cy="26976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53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53"/>
          <p:cNvSpPr/>
          <p:nvPr/>
        </p:nvSpPr>
        <p:spPr>
          <a:xfrm flipH="1">
            <a:off x="-924100" y="3997950"/>
            <a:ext cx="3329700" cy="15618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34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5" name="Google Shape;405;p54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54"/>
          <p:cNvSpPr txBox="1">
            <a:spLocks noGrp="1"/>
          </p:cNvSpPr>
          <p:nvPr>
            <p:ph type="title" idx="2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9" name="Google Shape;409;p54"/>
          <p:cNvSpPr txBox="1">
            <a:spLocks noGrp="1"/>
          </p:cNvSpPr>
          <p:nvPr>
            <p:ph type="subTitle" idx="1"/>
          </p:nvPr>
        </p:nvSpPr>
        <p:spPr>
          <a:xfrm>
            <a:off x="758850" y="3950490"/>
            <a:ext cx="1848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10" name="Google Shape;410;p54"/>
          <p:cNvSpPr txBox="1">
            <a:spLocks noGrp="1"/>
          </p:cNvSpPr>
          <p:nvPr>
            <p:ph type="title" idx="3"/>
          </p:nvPr>
        </p:nvSpPr>
        <p:spPr>
          <a:xfrm>
            <a:off x="6686827" y="3565775"/>
            <a:ext cx="15096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1" name="Google Shape;411;p54"/>
          <p:cNvSpPr txBox="1">
            <a:spLocks noGrp="1"/>
          </p:cNvSpPr>
          <p:nvPr>
            <p:ph type="subTitle" idx="4"/>
          </p:nvPr>
        </p:nvSpPr>
        <p:spPr>
          <a:xfrm>
            <a:off x="6517622" y="3950490"/>
            <a:ext cx="1848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12" name="Google Shape;412;p54"/>
          <p:cNvSpPr txBox="1">
            <a:spLocks noGrp="1"/>
          </p:cNvSpPr>
          <p:nvPr>
            <p:ph type="title" idx="5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3" name="Google Shape;413;p54"/>
          <p:cNvSpPr txBox="1">
            <a:spLocks noGrp="1"/>
          </p:cNvSpPr>
          <p:nvPr>
            <p:ph type="subTitle" idx="6"/>
          </p:nvPr>
        </p:nvSpPr>
        <p:spPr>
          <a:xfrm>
            <a:off x="3645921" y="3950490"/>
            <a:ext cx="1848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14" name="Google Shape;414;p54"/>
          <p:cNvSpPr txBox="1">
            <a:spLocks noGrp="1"/>
          </p:cNvSpPr>
          <p:nvPr>
            <p:ph type="title" idx="7" hasCustomPrompt="1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>
            <a:spLocks noGrp="1"/>
          </p:cNvSpPr>
          <p:nvPr>
            <p:ph type="title" idx="8" hasCustomPrompt="1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>
            <a:spLocks noGrp="1"/>
          </p:cNvSpPr>
          <p:nvPr>
            <p:ph type="title" idx="9" hasCustomPrompt="1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 b="1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APTION_ONLY_1">
    <p:bg>
      <p:bgPr>
        <a:solidFill>
          <a:schemeClr val="accent5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5"/>
          <p:cNvSpPr/>
          <p:nvPr/>
        </p:nvSpPr>
        <p:spPr>
          <a:xfrm>
            <a:off x="-75550" y="463300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6530450" y="-61437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6749525" y="-709625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>
            <a:spLocks noGrp="1"/>
          </p:cNvSpPr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8">
    <p:bg>
      <p:bgPr>
        <a:solidFill>
          <a:schemeClr val="dk1"/>
        </a:soli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8000" b="1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428" name="Google Shape;428;p56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lang="en" sz="1100" b="1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>
            <a:spLocks noGrp="1"/>
          </p:cNvSpPr>
          <p:nvPr>
            <p:ph type="subTitle" idx="2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35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rot="10800000" flipH="1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rot="10800000" flipH="1">
            <a:off x="-1681400" y="-15226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35_1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rot="10800000" flipH="1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35_1_1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5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sz="6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5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9"/>
          <p:cNvSpPr/>
          <p:nvPr/>
        </p:nvSpPr>
        <p:spPr>
          <a:xfrm rot="-5400000" flipH="1">
            <a:off x="4941700" y="26525"/>
            <a:ext cx="4364700" cy="4227600"/>
          </a:xfrm>
          <a:prstGeom prst="rtTriangl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5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5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9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1" name="Google Shape;451;p6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>
                <a:latin typeface="Arial Rounded MT Bold"/>
              </a:rPr>
              <a:t>Moonshot Project</a:t>
            </a:r>
            <a:endParaRPr lang="en-US" dirty="0">
              <a:latin typeface="Arial Rounded MT Bold"/>
            </a:endParaRPr>
          </a:p>
        </p:txBody>
      </p:sp>
      <p:sp>
        <p:nvSpPr>
          <p:cNvPr id="464" name="Google Shape;464;p67"/>
          <p:cNvSpPr txBox="1">
            <a:spLocks noGrp="1"/>
          </p:cNvSpPr>
          <p:nvPr>
            <p:ph type="subTitle" idx="1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dirty="0"/>
              <a:t>Laurent BOUQUIN</a:t>
            </a:r>
            <a:endParaRPr lang="en-US" dirty="0"/>
          </a:p>
        </p:txBody>
      </p:sp>
      <p:cxnSp>
        <p:nvCxnSpPr>
          <p:cNvPr id="465" name="Google Shape;465;p67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25A34-FB63-6DC8-9507-4EFAE7F8A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C65F-3D50-C0B6-5494-5CE73CEC5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0" y="473575"/>
            <a:ext cx="4816162" cy="1042425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Channels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0886B8A-0E2D-59B5-58AB-C2A4744A2201}"/>
              </a:ext>
            </a:extLst>
          </p:cNvPr>
          <p:cNvSpPr txBox="1"/>
          <p:nvPr/>
        </p:nvSpPr>
        <p:spPr>
          <a:xfrm>
            <a:off x="-2837" y="1926757"/>
            <a:ext cx="45721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u="sng" dirty="0">
                <a:solidFill>
                  <a:schemeClr val="tx1"/>
                </a:solidFill>
                <a:latin typeface="Inter"/>
              </a:rPr>
              <a:t>Distribution: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Inter"/>
              </a:rPr>
              <a:t>Microsoft store</a:t>
            </a:r>
            <a:endParaRPr lang="en-US" sz="1600" dirty="0">
              <a:solidFill>
                <a:schemeClr val="tx1"/>
              </a:solidFill>
              <a:latin typeface="Inte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E870787-6583-172B-565C-BB811A28CEEB}"/>
              </a:ext>
            </a:extLst>
          </p:cNvPr>
          <p:cNvSpPr txBox="1"/>
          <p:nvPr/>
        </p:nvSpPr>
        <p:spPr>
          <a:xfrm>
            <a:off x="4569162" y="1926756"/>
            <a:ext cx="45721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u="sng" dirty="0">
                <a:solidFill>
                  <a:schemeClr val="tx1"/>
                </a:solidFill>
                <a:latin typeface="Inter"/>
              </a:rPr>
              <a:t>Share: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Inter"/>
              </a:rPr>
              <a:t>Social networks / Users</a:t>
            </a:r>
            <a:endParaRPr lang="en-US" sz="1600" dirty="0">
              <a:solidFill>
                <a:schemeClr val="tx1"/>
              </a:solidFill>
              <a:latin typeface="Inter"/>
            </a:endParaRPr>
          </a:p>
        </p:txBody>
      </p:sp>
      <p:pic>
        <p:nvPicPr>
          <p:cNvPr id="8" name="Image 7" descr="Microsoft Store (programme) — Wikipédia">
            <a:extLst>
              <a:ext uri="{FF2B5EF4-FFF2-40B4-BE49-F238E27FC236}">
                <a16:creationId xmlns:a16="http://schemas.microsoft.com/office/drawing/2014/main" id="{8309DBB6-06F2-679A-3BFF-A6EE45BAE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059" y="2724150"/>
            <a:ext cx="2214996" cy="2214996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9" name="Image 8" descr="linkedin logo png, linkedin logo transparent png, linkedin icône  transparent gratuit png 23986926 PNG">
            <a:extLst>
              <a:ext uri="{FF2B5EF4-FFF2-40B4-BE49-F238E27FC236}">
                <a16:creationId xmlns:a16="http://schemas.microsoft.com/office/drawing/2014/main" id="{2FF07AF6-508B-C69E-C229-E9B7BF543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50" y="2724150"/>
            <a:ext cx="2171700" cy="2214996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457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76DE-853A-F16D-4541-62C04343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0" y="459288"/>
            <a:ext cx="4809018" cy="1063855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Key Partnerships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67F13B3-8C84-ED22-427B-BF3E0CD2CFF4}"/>
              </a:ext>
            </a:extLst>
          </p:cNvPr>
          <p:cNvSpPr txBox="1"/>
          <p:nvPr/>
        </p:nvSpPr>
        <p:spPr>
          <a:xfrm>
            <a:off x="-2153" y="1783686"/>
            <a:ext cx="457219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b="1" u="sng" dirty="0">
                <a:solidFill>
                  <a:schemeClr val="tx1"/>
                </a:solidFill>
                <a:latin typeface="Inter"/>
              </a:rPr>
              <a:t>Microsoft</a:t>
            </a:r>
            <a:endParaRPr lang="fr-FR" sz="2000" u="sng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20473A1-4E87-E152-99AA-379016331BB1}"/>
              </a:ext>
            </a:extLst>
          </p:cNvPr>
          <p:cNvSpPr txBox="1"/>
          <p:nvPr/>
        </p:nvSpPr>
        <p:spPr>
          <a:xfrm>
            <a:off x="4571999" y="1785937"/>
            <a:ext cx="45720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u="sng" dirty="0">
                <a:solidFill>
                  <a:srgbClr val="383838"/>
                </a:solidFill>
                <a:latin typeface="Inter"/>
              </a:rPr>
              <a:t>​</a:t>
            </a:r>
            <a:r>
              <a:rPr lang="en-US" sz="2000" b="1" u="sng" dirty="0">
                <a:solidFill>
                  <a:srgbClr val="383838"/>
                </a:solidFill>
                <a:latin typeface="Inter"/>
              </a:rPr>
              <a:t>Extension Developers</a:t>
            </a:r>
            <a:endParaRPr lang="en-US" sz="2000" u="sng" dirty="0" err="1">
              <a:solidFill>
                <a:srgbClr val="383838"/>
              </a:solidFill>
              <a:latin typeface="Inter"/>
            </a:endParaRPr>
          </a:p>
        </p:txBody>
      </p:sp>
      <p:pic>
        <p:nvPicPr>
          <p:cNvPr id="3" name="Image 2" descr="Microsoft logo PNG transparent image download, size: 300x300px">
            <a:extLst>
              <a:ext uri="{FF2B5EF4-FFF2-40B4-BE49-F238E27FC236}">
                <a16:creationId xmlns:a16="http://schemas.microsoft.com/office/drawing/2014/main" id="{FA456F86-3C3F-9D36-E7F2-BDD7AA540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2571751"/>
            <a:ext cx="2107407" cy="2107407"/>
          </a:xfrm>
          <a:prstGeom prst="rect">
            <a:avLst/>
          </a:prstGeom>
        </p:spPr>
      </p:pic>
      <p:pic>
        <p:nvPicPr>
          <p:cNvPr id="7" name="Image 6" descr="Facing Error Running commands in visual studio code Terminal">
            <a:extLst>
              <a:ext uri="{FF2B5EF4-FFF2-40B4-BE49-F238E27FC236}">
                <a16:creationId xmlns:a16="http://schemas.microsoft.com/office/drawing/2014/main" id="{688843C1-39B0-53F2-1B6A-96F506A1C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056" y="2571439"/>
            <a:ext cx="3664742" cy="210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45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76DE-853A-F16D-4541-62C04343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0" y="466432"/>
            <a:ext cx="4809018" cy="1042424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Key Activities / Resources</a:t>
            </a:r>
            <a:endParaRPr lang="fr-FR" dirty="0" err="1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5E3D069-B63B-5BEA-0055-9E00013E6489}"/>
              </a:ext>
            </a:extLst>
          </p:cNvPr>
          <p:cNvSpPr txBox="1"/>
          <p:nvPr/>
        </p:nvSpPr>
        <p:spPr>
          <a:xfrm>
            <a:off x="4572000" y="2721768"/>
            <a:ext cx="45720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383838"/>
                </a:solidFill>
                <a:latin typeface="Inter"/>
              </a:rPr>
              <a:t>Customer Support Team</a:t>
            </a:r>
            <a:endParaRPr lang="en-US" sz="1600" dirty="0">
              <a:solidFill>
                <a:srgbClr val="383838"/>
              </a:solidFill>
              <a:latin typeface="Inter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8EDC354-0D64-8FAF-4DDA-AFF194D414B9}"/>
              </a:ext>
            </a:extLst>
          </p:cNvPr>
          <p:cNvSpPr txBox="1"/>
          <p:nvPr/>
        </p:nvSpPr>
        <p:spPr>
          <a:xfrm>
            <a:off x="4572000" y="3929062"/>
            <a:ext cx="45720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383838"/>
                </a:solidFill>
                <a:latin typeface="Inter"/>
              </a:rPr>
              <a:t>Community Forums</a:t>
            </a:r>
            <a:endParaRPr lang="en-US" sz="1600" dirty="0">
              <a:solidFill>
                <a:srgbClr val="383838"/>
              </a:solidFill>
              <a:latin typeface="Inter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346C18-4508-57EB-BA35-D1C7C48A697F}"/>
              </a:ext>
            </a:extLst>
          </p:cNvPr>
          <p:cNvSpPr txBox="1"/>
          <p:nvPr/>
        </p:nvSpPr>
        <p:spPr>
          <a:xfrm>
            <a:off x="4571999" y="1807367"/>
            <a:ext cx="45720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u="sng" dirty="0">
                <a:solidFill>
                  <a:srgbClr val="383838"/>
                </a:solidFill>
                <a:latin typeface="Inter"/>
              </a:rPr>
              <a:t>User Support</a:t>
            </a:r>
            <a:endParaRPr lang="fr-FR" sz="2000" u="sng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652848D-A0D9-22A7-4A80-598A8B896119}"/>
              </a:ext>
            </a:extLst>
          </p:cNvPr>
          <p:cNvSpPr txBox="1"/>
          <p:nvPr/>
        </p:nvSpPr>
        <p:spPr>
          <a:xfrm>
            <a:off x="0" y="1807366"/>
            <a:ext cx="45719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u="sng" dirty="0">
                <a:solidFill>
                  <a:srgbClr val="383838"/>
                </a:solidFill>
                <a:latin typeface="Inter"/>
              </a:rPr>
              <a:t>Constant Evolution</a:t>
            </a:r>
            <a:endParaRPr lang="fr-FR" sz="2000" u="sng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B370505-AF29-B252-92E3-8FFA9BC3E6AA}"/>
              </a:ext>
            </a:extLst>
          </p:cNvPr>
          <p:cNvSpPr txBox="1"/>
          <p:nvPr/>
        </p:nvSpPr>
        <p:spPr>
          <a:xfrm>
            <a:off x="-1" y="2721769"/>
            <a:ext cx="45720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383838"/>
                </a:solidFill>
                <a:latin typeface="Inter"/>
              </a:rPr>
              <a:t>Coding &amp; Feature Development</a:t>
            </a:r>
            <a:endParaRPr lang="en-US" sz="1600" dirty="0">
              <a:solidFill>
                <a:srgbClr val="383838"/>
              </a:solidFill>
              <a:latin typeface="Inter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058A2AC-9C91-A260-94FD-A5E71D331302}"/>
              </a:ext>
            </a:extLst>
          </p:cNvPr>
          <p:cNvSpPr txBox="1"/>
          <p:nvPr/>
        </p:nvSpPr>
        <p:spPr>
          <a:xfrm>
            <a:off x="-2" y="3929061"/>
            <a:ext cx="45720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>
                <a:solidFill>
                  <a:srgbClr val="383838"/>
                </a:solidFill>
                <a:latin typeface="Inter"/>
              </a:rPr>
              <a:t>Customer Support</a:t>
            </a:r>
            <a:endParaRPr lang="en-US" sz="1600" dirty="0">
              <a:solidFill>
                <a:srgbClr val="383838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620238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C2276-FAF2-253E-14C9-98B361A88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8023-2C4E-FA02-0A1B-A53C456CB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0" y="473575"/>
            <a:ext cx="4816162" cy="1042425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Cost / Revenue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C9B5D4-DE77-55F2-1AC3-E44B8DFE7D02}"/>
              </a:ext>
            </a:extLst>
          </p:cNvPr>
          <p:cNvSpPr txBox="1"/>
          <p:nvPr/>
        </p:nvSpPr>
        <p:spPr>
          <a:xfrm>
            <a:off x="-2" y="1728784"/>
            <a:ext cx="915114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u="sng" dirty="0">
                <a:solidFill>
                  <a:srgbClr val="383838"/>
                </a:solidFill>
                <a:latin typeface="Inter"/>
              </a:rPr>
              <a:t>Freemium</a:t>
            </a:r>
            <a:endParaRPr lang="fr-FR" sz="2000" u="sng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4D0F7D7-FFFC-EE2A-6224-204BBCBD91E1}"/>
              </a:ext>
            </a:extLst>
          </p:cNvPr>
          <p:cNvSpPr txBox="1"/>
          <p:nvPr/>
        </p:nvSpPr>
        <p:spPr>
          <a:xfrm>
            <a:off x="-4" y="2307427"/>
            <a:ext cx="45720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383838"/>
                </a:solidFill>
                <a:latin typeface="Inter"/>
              </a:rPr>
              <a:t>Free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3F5987-24BF-446C-335B-3D10A2515443}"/>
              </a:ext>
            </a:extLst>
          </p:cNvPr>
          <p:cNvSpPr txBox="1"/>
          <p:nvPr/>
        </p:nvSpPr>
        <p:spPr>
          <a:xfrm>
            <a:off x="4571995" y="2307427"/>
            <a:ext cx="45720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383838"/>
                </a:solidFill>
                <a:latin typeface="Inter"/>
              </a:rPr>
              <a:t>Premium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925ED34-4EC4-A9CB-A561-8FEFEC6933A9}"/>
              </a:ext>
            </a:extLst>
          </p:cNvPr>
          <p:cNvSpPr txBox="1"/>
          <p:nvPr/>
        </p:nvSpPr>
        <p:spPr>
          <a:xfrm>
            <a:off x="-5" y="2928933"/>
            <a:ext cx="45720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Char char="•"/>
            </a:pPr>
            <a:r>
              <a:rPr lang="en-US" sz="1600" b="1" dirty="0">
                <a:solidFill>
                  <a:srgbClr val="383838"/>
                </a:solidFill>
                <a:latin typeface="Inter"/>
              </a:rPr>
              <a:t>Theming</a:t>
            </a:r>
          </a:p>
          <a:p>
            <a:pPr algn="ctr"/>
            <a:endParaRPr lang="en-US" sz="1600" b="1" dirty="0">
              <a:solidFill>
                <a:srgbClr val="383838"/>
              </a:solidFill>
              <a:latin typeface="Inter"/>
            </a:endParaRPr>
          </a:p>
          <a:p>
            <a:pPr algn="ctr"/>
            <a:endParaRPr lang="en-US" sz="1600" b="1" dirty="0">
              <a:solidFill>
                <a:srgbClr val="383838"/>
              </a:solidFill>
              <a:latin typeface="Inter"/>
            </a:endParaRPr>
          </a:p>
          <a:p>
            <a:pPr marL="342900" indent="-342900" algn="ctr">
              <a:buChar char="•"/>
            </a:pPr>
            <a:r>
              <a:rPr lang="en-US" sz="1600" b="1" dirty="0">
                <a:solidFill>
                  <a:srgbClr val="383838"/>
                </a:solidFill>
                <a:latin typeface="Inter"/>
              </a:rPr>
              <a:t>Colorization</a:t>
            </a:r>
          </a:p>
          <a:p>
            <a:pPr algn="ctr"/>
            <a:endParaRPr lang="en-US" sz="1600" b="1" dirty="0">
              <a:solidFill>
                <a:srgbClr val="383838"/>
              </a:solidFill>
              <a:latin typeface="Inter"/>
            </a:endParaRPr>
          </a:p>
          <a:p>
            <a:pPr algn="ctr"/>
            <a:endParaRPr lang="en-US" sz="1600" b="1" dirty="0">
              <a:solidFill>
                <a:srgbClr val="383838"/>
              </a:solidFill>
              <a:latin typeface="Inter"/>
            </a:endParaRPr>
          </a:p>
          <a:p>
            <a:pPr marL="342900" indent="-342900" algn="ctr">
              <a:buChar char="•"/>
            </a:pPr>
            <a:r>
              <a:rPr lang="en-US" sz="1600" b="1" dirty="0">
                <a:solidFill>
                  <a:srgbClr val="383838"/>
                </a:solidFill>
                <a:latin typeface="Inter"/>
              </a:rPr>
              <a:t>Basic features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5CA7AF-A0E6-C3ED-D1F2-0B3DE9F3BF8E}"/>
              </a:ext>
            </a:extLst>
          </p:cNvPr>
          <p:cNvSpPr txBox="1"/>
          <p:nvPr/>
        </p:nvSpPr>
        <p:spPr>
          <a:xfrm>
            <a:off x="4579138" y="2928932"/>
            <a:ext cx="45720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Char char="•"/>
            </a:pPr>
            <a:r>
              <a:rPr lang="en-US" sz="1600" b="1" dirty="0">
                <a:solidFill>
                  <a:srgbClr val="383838"/>
                </a:solidFill>
                <a:latin typeface="Inter"/>
              </a:rPr>
              <a:t>Language server</a:t>
            </a:r>
            <a:endParaRPr lang="fr-FR" dirty="0"/>
          </a:p>
          <a:p>
            <a:pPr algn="ctr"/>
            <a:endParaRPr lang="en-US" sz="1600" b="1" dirty="0">
              <a:solidFill>
                <a:srgbClr val="383838"/>
              </a:solidFill>
              <a:latin typeface="Inter"/>
            </a:endParaRPr>
          </a:p>
          <a:p>
            <a:pPr algn="ctr"/>
            <a:endParaRPr lang="en-US" sz="1600" b="1" dirty="0">
              <a:solidFill>
                <a:srgbClr val="383838"/>
              </a:solidFill>
              <a:latin typeface="Inter"/>
            </a:endParaRPr>
          </a:p>
          <a:p>
            <a:pPr marL="342900" indent="-342900" algn="ctr">
              <a:buChar char="•"/>
            </a:pPr>
            <a:r>
              <a:rPr lang="en-US" sz="1600" b="1" dirty="0">
                <a:solidFill>
                  <a:srgbClr val="383838"/>
                </a:solidFill>
                <a:latin typeface="Inter"/>
              </a:rPr>
              <a:t>Snippets</a:t>
            </a:r>
            <a:endParaRPr lang="en-US" dirty="0"/>
          </a:p>
          <a:p>
            <a:pPr algn="ctr"/>
            <a:endParaRPr lang="en-US" sz="1600" b="1" dirty="0">
              <a:solidFill>
                <a:srgbClr val="383838"/>
              </a:solidFill>
              <a:latin typeface="Inter"/>
            </a:endParaRPr>
          </a:p>
          <a:p>
            <a:pPr algn="ctr"/>
            <a:endParaRPr lang="en-US" sz="1600" b="1" dirty="0">
              <a:solidFill>
                <a:srgbClr val="383838"/>
              </a:solidFill>
              <a:latin typeface="Inter"/>
            </a:endParaRPr>
          </a:p>
          <a:p>
            <a:pPr marL="342900" indent="-342900" algn="ctr">
              <a:buChar char="•"/>
            </a:pPr>
            <a:r>
              <a:rPr lang="en-US" sz="1600" b="1" dirty="0">
                <a:solidFill>
                  <a:srgbClr val="383838"/>
                </a:solidFill>
                <a:latin typeface="Inter"/>
              </a:rPr>
              <a:t>Advanced features</a:t>
            </a:r>
          </a:p>
        </p:txBody>
      </p:sp>
    </p:spTree>
    <p:extLst>
      <p:ext uri="{BB962C8B-B14F-4D97-AF65-F5344CB8AC3E}">
        <p14:creationId xmlns:p14="http://schemas.microsoft.com/office/powerpoint/2010/main" val="3063339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39451D-2506-8E1E-7D95-168C2D61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295900"/>
            <a:ext cx="7717500" cy="1963500"/>
          </a:xfrm>
        </p:spPr>
        <p:txBody>
          <a:bodyPr/>
          <a:lstStyle/>
          <a:p>
            <a:r>
              <a:rPr lang="fr-FR" dirty="0"/>
              <a:t>100 €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E15A92-D531-463A-37D0-4190C30AE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2000" dirty="0">
                <a:latin typeface="Arial Rounded MT Bold"/>
              </a:rPr>
              <a:t>Subscription</a:t>
            </a:r>
          </a:p>
          <a:p>
            <a:pPr marL="139700" indent="0">
              <a:lnSpc>
                <a:spcPct val="114999"/>
              </a:lnSpc>
              <a:buNone/>
            </a:pPr>
            <a:r>
              <a:rPr lang="en-US" sz="2000" dirty="0">
                <a:latin typeface="Arial Rounded MT Bold"/>
              </a:rPr>
              <a:t>per year</a:t>
            </a:r>
          </a:p>
        </p:txBody>
      </p:sp>
    </p:spTree>
    <p:extLst>
      <p:ext uri="{BB962C8B-B14F-4D97-AF65-F5344CB8AC3E}">
        <p14:creationId xmlns:p14="http://schemas.microsoft.com/office/powerpoint/2010/main" val="301430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BF02C-3DF4-DF96-8A0E-4D132ECAC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CF9B-25F6-620B-F124-833B401F0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How was AI used?</a:t>
            </a:r>
          </a:p>
        </p:txBody>
      </p:sp>
    </p:spTree>
    <p:extLst>
      <p:ext uri="{BB962C8B-B14F-4D97-AF65-F5344CB8AC3E}">
        <p14:creationId xmlns:p14="http://schemas.microsoft.com/office/powerpoint/2010/main" val="2141552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5F010E-7CD0-0A70-DBCE-4261967A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9" y="480719"/>
            <a:ext cx="4794730" cy="1035281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800" dirty="0">
                <a:latin typeface="Arial Rounded MT Bold"/>
              </a:rPr>
              <a:t>AIs used</a:t>
            </a:r>
          </a:p>
        </p:txBody>
      </p:sp>
      <p:pic>
        <p:nvPicPr>
          <p:cNvPr id="3" name="Image 2" descr="GitHub Copilot - Visual Studio Marketplace">
            <a:extLst>
              <a:ext uri="{FF2B5EF4-FFF2-40B4-BE49-F238E27FC236}">
                <a16:creationId xmlns:a16="http://schemas.microsoft.com/office/drawing/2014/main" id="{2E2E93AE-657E-00A7-4772-51B2FD830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56" y="1848006"/>
            <a:ext cx="2743200" cy="2743200"/>
          </a:xfrm>
          <a:prstGeom prst="ellipse">
            <a:avLst/>
          </a:prstGeom>
          <a:ln w="63500" cap="rnd">
            <a:solidFill>
              <a:srgbClr val="00206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B76801-6A0E-D0DF-6BB6-9000E9C5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897" y="1844414"/>
            <a:ext cx="2736642" cy="2747573"/>
          </a:xfrm>
          <a:prstGeom prst="ellipse">
            <a:avLst/>
          </a:prstGeom>
          <a:ln w="63500" cap="rnd">
            <a:solidFill>
              <a:srgbClr val="00206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808379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6EF4-47A9-727E-5793-D0B93E92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Question Time</a:t>
            </a:r>
          </a:p>
        </p:txBody>
      </p:sp>
    </p:spTree>
    <p:extLst>
      <p:ext uri="{BB962C8B-B14F-4D97-AF65-F5344CB8AC3E}">
        <p14:creationId xmlns:p14="http://schemas.microsoft.com/office/powerpoint/2010/main" val="101054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EB2908A-141A-3D19-F462-3325D991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83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AE7A-5951-67AA-29CE-20FB1226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Extension Creator</a:t>
            </a:r>
          </a:p>
        </p:txBody>
      </p:sp>
    </p:spTree>
    <p:extLst>
      <p:ext uri="{BB962C8B-B14F-4D97-AF65-F5344CB8AC3E}">
        <p14:creationId xmlns:p14="http://schemas.microsoft.com/office/powerpoint/2010/main" val="9578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76DE-853A-F16D-4541-62C04343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0" y="495007"/>
            <a:ext cx="4816162" cy="999561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Explanation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1EE627-2D4B-6CB9-15FD-9E778AA81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89" y="2121694"/>
            <a:ext cx="2486025" cy="23717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8DB7674-DDB1-2F8D-892F-DB790CC0A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1497806"/>
            <a:ext cx="6667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7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18500-EE12-822E-CBC1-DCF948644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3A71-CA4E-7219-2D2A-D3C7A062A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0" y="495007"/>
            <a:ext cx="4816162" cy="999561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Explanation</a:t>
            </a:r>
          </a:p>
        </p:txBody>
      </p:sp>
      <p:pic>
        <p:nvPicPr>
          <p:cNvPr id="5" name="Image 4" descr="Time Machine (logiciel) — Wikipédia">
            <a:extLst>
              <a:ext uri="{FF2B5EF4-FFF2-40B4-BE49-F238E27FC236}">
                <a16:creationId xmlns:a16="http://schemas.microsoft.com/office/drawing/2014/main" id="{E50101B2-9107-346F-A4AA-BE6F8CCF7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921669"/>
            <a:ext cx="2743200" cy="27432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4C575F1-B6F6-6B82-9607-1583EE459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155" y="1918741"/>
            <a:ext cx="2730083" cy="27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560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271A7-9D47-3E57-A824-CBB37C6A5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49" y="473575"/>
            <a:ext cx="4823305" cy="1028137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800" dirty="0">
                <a:latin typeface="Arial Rounded MT Bold"/>
              </a:rPr>
              <a:t>What's</a:t>
            </a:r>
            <a:r>
              <a:rPr lang="fr-FR" sz="2800" dirty="0">
                <a:latin typeface="Arial Rounded MT Bold"/>
              </a:rPr>
              <a:t> new?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07E30C7-C0F1-400E-7D0E-C4505E4410B0}"/>
              </a:ext>
            </a:extLst>
          </p:cNvPr>
          <p:cNvSpPr txBox="1"/>
          <p:nvPr/>
        </p:nvSpPr>
        <p:spPr>
          <a:xfrm>
            <a:off x="0" y="2872658"/>
            <a:ext cx="4571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800" dirty="0"/>
              <a:t>Rework of the user interface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6FD364B-48AD-8131-84AB-6684AC8927AA}"/>
              </a:ext>
            </a:extLst>
          </p:cNvPr>
          <p:cNvSpPr txBox="1"/>
          <p:nvPr/>
        </p:nvSpPr>
        <p:spPr>
          <a:xfrm>
            <a:off x="4572000" y="2872657"/>
            <a:ext cx="4571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Optimization</a:t>
            </a:r>
            <a:r>
              <a:rPr lang="fr-FR" sz="1800" dirty="0"/>
              <a:t> of the application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F218E9-7CB8-A2E6-67E3-F39513DC2929}"/>
              </a:ext>
            </a:extLst>
          </p:cNvPr>
          <p:cNvSpPr txBox="1"/>
          <p:nvPr/>
        </p:nvSpPr>
        <p:spPr>
          <a:xfrm>
            <a:off x="0" y="4535203"/>
            <a:ext cx="4571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800" dirty="0"/>
              <a:t>Extension </a:t>
            </a:r>
            <a:r>
              <a:rPr lang="en-US" sz="1800" dirty="0"/>
              <a:t>selection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306B52-52E8-EDEC-107A-EA1B1D11CB18}"/>
              </a:ext>
            </a:extLst>
          </p:cNvPr>
          <p:cNvSpPr txBox="1"/>
          <p:nvPr/>
        </p:nvSpPr>
        <p:spPr>
          <a:xfrm>
            <a:off x="4572000" y="4535202"/>
            <a:ext cx="4571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/>
              <a:t>Connect through the application</a:t>
            </a:r>
            <a:endParaRPr lang="fr-FR" sz="1800" dirty="0"/>
          </a:p>
        </p:txBody>
      </p:sp>
      <p:pic>
        <p:nvPicPr>
          <p:cNvPr id="10" name="Image 9" descr="Une image contenant Graphique, silhouette&#10;&#10;Le contenu généré par l’IA peut être incorrect.">
            <a:extLst>
              <a:ext uri="{FF2B5EF4-FFF2-40B4-BE49-F238E27FC236}">
                <a16:creationId xmlns:a16="http://schemas.microsoft.com/office/drawing/2014/main" id="{B0F1D4F3-FB06-7BD3-F7E0-25B03339D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18" y="3238500"/>
            <a:ext cx="1619250" cy="1619250"/>
          </a:xfrm>
          <a:prstGeom prst="rect">
            <a:avLst/>
          </a:prstGeom>
        </p:spPr>
      </p:pic>
      <p:pic>
        <p:nvPicPr>
          <p:cNvPr id="12" name="Image 11" descr="Une image contenant noir, obscurité, cercle&#10;&#10;Le contenu généré par l’IA peut être incorrect.">
            <a:extLst>
              <a:ext uri="{FF2B5EF4-FFF2-40B4-BE49-F238E27FC236}">
                <a16:creationId xmlns:a16="http://schemas.microsoft.com/office/drawing/2014/main" id="{F92646E4-5860-FC10-93E3-B4D2C0984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931" y="3238500"/>
            <a:ext cx="1619251" cy="1619250"/>
          </a:xfrm>
          <a:prstGeom prst="rect">
            <a:avLst/>
          </a:prstGeom>
        </p:spPr>
      </p:pic>
      <p:pic>
        <p:nvPicPr>
          <p:cNvPr id="13" name="Image 12" descr="Une image contenant obscurité, noir, cercle, espace&#10;&#10;Le contenu généré par l’IA peut être incorrect.">
            <a:extLst>
              <a:ext uri="{FF2B5EF4-FFF2-40B4-BE49-F238E27FC236}">
                <a16:creationId xmlns:a16="http://schemas.microsoft.com/office/drawing/2014/main" id="{21721AF5-6971-21F7-A756-8A1A7C3E4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932" y="1437409"/>
            <a:ext cx="1619251" cy="1619250"/>
          </a:xfrm>
          <a:prstGeom prst="rect">
            <a:avLst/>
          </a:prstGeom>
        </p:spPr>
      </p:pic>
      <p:pic>
        <p:nvPicPr>
          <p:cNvPr id="14" name="Image 13" descr="User interface - Free interface icons">
            <a:extLst>
              <a:ext uri="{FF2B5EF4-FFF2-40B4-BE49-F238E27FC236}">
                <a16:creationId xmlns:a16="http://schemas.microsoft.com/office/drawing/2014/main" id="{A8A059ED-1A9A-50D4-3F61-3617E75E9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5059" y="1771650"/>
            <a:ext cx="959427" cy="95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30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6EF4-47A9-727E-5793-D0B93E92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973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AE7A-5951-67AA-29CE-20FB1226D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Business Plan &amp; Model</a:t>
            </a:r>
          </a:p>
        </p:txBody>
      </p:sp>
    </p:spTree>
    <p:extLst>
      <p:ext uri="{BB962C8B-B14F-4D97-AF65-F5344CB8AC3E}">
        <p14:creationId xmlns:p14="http://schemas.microsoft.com/office/powerpoint/2010/main" val="831009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242FB-ED4D-EA04-CB01-33BFF074D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6F8EB-B8EF-04FE-B74F-D1BCB5C7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0" y="473575"/>
            <a:ext cx="4816162" cy="1042425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Value Proposition</a:t>
            </a:r>
          </a:p>
        </p:txBody>
      </p:sp>
      <p:pic>
        <p:nvPicPr>
          <p:cNvPr id="7" name="Image 6" descr="M1 - The command line - DTU-MLOps">
            <a:extLst>
              <a:ext uri="{FF2B5EF4-FFF2-40B4-BE49-F238E27FC236}">
                <a16:creationId xmlns:a16="http://schemas.microsoft.com/office/drawing/2014/main" id="{4FE2FDA4-A1BB-87F6-BAFA-506F47DA5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41" y="1953491"/>
            <a:ext cx="2743200" cy="274320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8" name="Image 7" descr="User interface - Free computer icons">
            <a:extLst>
              <a:ext uri="{FF2B5EF4-FFF2-40B4-BE49-F238E27FC236}">
                <a16:creationId xmlns:a16="http://schemas.microsoft.com/office/drawing/2014/main" id="{6FF895E7-6F33-5A16-55C2-790B2AA67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218" y="1953491"/>
            <a:ext cx="2743200" cy="2743200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529DFBF-7A04-0D44-41E7-3A74B82A50BB}"/>
              </a:ext>
            </a:extLst>
          </p:cNvPr>
          <p:cNvSpPr/>
          <p:nvPr/>
        </p:nvSpPr>
        <p:spPr>
          <a:xfrm>
            <a:off x="3494584" y="3134590"/>
            <a:ext cx="2157829" cy="381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6485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76DE-853A-F16D-4541-62C04343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50" y="473575"/>
            <a:ext cx="4816162" cy="1042425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>
                <a:latin typeface="Arial Rounded MT Bold"/>
              </a:rPr>
              <a:t>Customers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AD9212-CD6B-6C2B-EF90-637AA152AE4C}"/>
              </a:ext>
            </a:extLst>
          </p:cNvPr>
          <p:cNvSpPr txBox="1"/>
          <p:nvPr/>
        </p:nvSpPr>
        <p:spPr>
          <a:xfrm>
            <a:off x="4991" y="2169449"/>
            <a:ext cx="457219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u="sng" dirty="0">
                <a:solidFill>
                  <a:schemeClr val="tx1"/>
                </a:solidFill>
                <a:latin typeface="Inter"/>
                <a:ea typeface="Inter"/>
                <a:cs typeface="Inter"/>
              </a:rPr>
              <a:t>Developers</a:t>
            </a:r>
            <a:endParaRPr lang="en-US" sz="2000" u="sng" dirty="0">
              <a:solidFill>
                <a:schemeClr val="tx1"/>
              </a:solidFill>
              <a:latin typeface="Inter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66D4BF1-07A6-8B80-CF03-40C4F7A72CB5}"/>
              </a:ext>
            </a:extLst>
          </p:cNvPr>
          <p:cNvSpPr txBox="1"/>
          <p:nvPr/>
        </p:nvSpPr>
        <p:spPr>
          <a:xfrm>
            <a:off x="4579144" y="2171701"/>
            <a:ext cx="45720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u="sng" dirty="0">
                <a:solidFill>
                  <a:srgbClr val="383838"/>
                </a:solidFill>
                <a:latin typeface="Inter"/>
              </a:rPr>
              <a:t>​</a:t>
            </a:r>
            <a:r>
              <a:rPr lang="en-US" sz="2000" b="1" u="sng" dirty="0">
                <a:solidFill>
                  <a:srgbClr val="383838"/>
                </a:solidFill>
                <a:latin typeface="Inter"/>
              </a:rPr>
              <a:t>Students / Teachers</a:t>
            </a:r>
            <a:endParaRPr lang="en-US" sz="2000" u="sng" dirty="0">
              <a:solidFill>
                <a:srgbClr val="383838"/>
              </a:solidFill>
              <a:latin typeface="Inter"/>
            </a:endParaRPr>
          </a:p>
        </p:txBody>
      </p:sp>
      <p:pic>
        <p:nvPicPr>
          <p:cNvPr id="8" name="Image 7" descr="Software Developer Icon 7560304 Vector Art at Vecteezy">
            <a:extLst>
              <a:ext uri="{FF2B5EF4-FFF2-40B4-BE49-F238E27FC236}">
                <a16:creationId xmlns:a16="http://schemas.microsoft.com/office/drawing/2014/main" id="{18F34B1A-BA73-4B0D-98A8-FEF9F4B30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936081"/>
            <a:ext cx="1893094" cy="1893094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pic>
        <p:nvPicPr>
          <p:cNvPr id="9" name="Image 8" descr="Student Man Icon PNG vector in SVG, PDF, AI, CDR format">
            <a:extLst>
              <a:ext uri="{FF2B5EF4-FFF2-40B4-BE49-F238E27FC236}">
                <a16:creationId xmlns:a16="http://schemas.microsoft.com/office/drawing/2014/main" id="{F25625CA-600F-4435-26B0-D3D0573EF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174" y="2935779"/>
            <a:ext cx="2563138" cy="1894579"/>
          </a:xfrm>
          <a:prstGeom prst="rect">
            <a:avLst/>
          </a:prstGeom>
          <a:solidFill>
            <a:srgbClr val="000000">
              <a:shade val="95000"/>
            </a:srgbClr>
          </a:solidFill>
          <a:ln w="127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327494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5F6F1"/>
      </a:lt1>
      <a:dk2>
        <a:srgbClr val="E5E5DB"/>
      </a:dk2>
      <a:lt2>
        <a:srgbClr val="C7C0B5"/>
      </a:lt2>
      <a:accent1>
        <a:srgbClr val="B9B5AA"/>
      </a:accent1>
      <a:accent2>
        <a:srgbClr val="212121"/>
      </a:accent2>
      <a:accent3>
        <a:srgbClr val="B7B7B7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18</Slides>
  <Notes>1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Minimalist Grayscale Pitch Deck XL by Slidesgo</vt:lpstr>
      <vt:lpstr>Slidesgo Final Pages</vt:lpstr>
      <vt:lpstr>Slidesgo Final Pages</vt:lpstr>
      <vt:lpstr>Moonshot Project</vt:lpstr>
      <vt:lpstr>Extension Creator</vt:lpstr>
      <vt:lpstr>Explanation</vt:lpstr>
      <vt:lpstr>Explanation</vt:lpstr>
      <vt:lpstr>What's new?</vt:lpstr>
      <vt:lpstr>DEMO</vt:lpstr>
      <vt:lpstr>Business Plan &amp; Model</vt:lpstr>
      <vt:lpstr>Value Proposition</vt:lpstr>
      <vt:lpstr>Customers</vt:lpstr>
      <vt:lpstr>Channels</vt:lpstr>
      <vt:lpstr>Key Partnerships</vt:lpstr>
      <vt:lpstr>Key Activities / Resources</vt:lpstr>
      <vt:lpstr>Cost / Revenue</vt:lpstr>
      <vt:lpstr>100 €</vt:lpstr>
      <vt:lpstr>How was AI used?</vt:lpstr>
      <vt:lpstr>AIs used</vt:lpstr>
      <vt:lpstr>Question Time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</dc:title>
  <cp:revision>950</cp:revision>
  <dcterms:modified xsi:type="dcterms:W3CDTF">2025-06-12T16:20:02Z</dcterms:modified>
</cp:coreProperties>
</file>