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  <p:sldMasterId id="2147483712" r:id="rId3"/>
  </p:sldMasterIdLst>
  <p:notesMasterIdLst>
    <p:notesMasterId r:id="rId28"/>
  </p:notesMasterIdLst>
  <p:sldIdLst>
    <p:sldId id="256" r:id="rId4"/>
    <p:sldId id="347" r:id="rId5"/>
    <p:sldId id="348" r:id="rId6"/>
    <p:sldId id="349" r:id="rId7"/>
    <p:sldId id="350" r:id="rId8"/>
    <p:sldId id="352" r:id="rId9"/>
    <p:sldId id="353" r:id="rId10"/>
    <p:sldId id="365" r:id="rId11"/>
    <p:sldId id="354" r:id="rId12"/>
    <p:sldId id="355" r:id="rId13"/>
    <p:sldId id="367" r:id="rId14"/>
    <p:sldId id="366" r:id="rId15"/>
    <p:sldId id="356" r:id="rId16"/>
    <p:sldId id="357" r:id="rId17"/>
    <p:sldId id="368" r:id="rId18"/>
    <p:sldId id="364" r:id="rId19"/>
    <p:sldId id="358" r:id="rId20"/>
    <p:sldId id="359" r:id="rId21"/>
    <p:sldId id="360" r:id="rId22"/>
    <p:sldId id="371" r:id="rId23"/>
    <p:sldId id="372" r:id="rId24"/>
    <p:sldId id="373" r:id="rId25"/>
    <p:sldId id="362" r:id="rId26"/>
    <p:sldId id="363" r:id="rId2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9"/>
    </p:embeddedFont>
    <p:embeddedFont>
      <p:font typeface="Didact Gothic" panose="00000500000000000000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2"/>
    <a:srgbClr val="000000"/>
    <a:srgbClr val="292929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50295-9856-4A17-8B8B-CF3A73E877ED}" v="952" dt="2024-09-09T11:36:51.550"/>
    <p1510:client id="{87ECCBB5-66B5-42CD-9B8D-7A9F8C74A1F0}" v="189" dt="2024-09-08T12:55:05.707"/>
    <p1510:client id="{89B2904C-2A44-DE61-ABD4-B429F0CE5541}" v="114" dt="2024-09-08T11:57:46.984"/>
    <p1510:client id="{B37AD146-94BE-48E3-AF46-19A1C43CACB3}" v="24" dt="2024-09-10T08:53:11.311"/>
    <p1510:client id="{C5F4A3D7-66A8-296F-ABF4-C7D409A01448}" v="92" dt="2024-09-08T12:20:40.893"/>
  </p1510:revLst>
</p1510:revInfo>
</file>

<file path=ppt/tableStyles.xml><?xml version="1.0" encoding="utf-8"?>
<a:tblStyleLst xmlns:a="http://schemas.openxmlformats.org/drawingml/2006/main" def="{CB8BEA5C-5160-43B8-980D-8C501D40B768}">
  <a:tblStyle styleId="{CB8BEA5C-5160-43B8-980D-8C501D40B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0_1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4562550" y="-204075"/>
            <a:ext cx="6010200" cy="618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3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2841550" y="28805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6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3_1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2_1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3170100" y="96925"/>
            <a:ext cx="10676100" cy="4808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7959050" y="337625"/>
            <a:ext cx="2457300" cy="1152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4_1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1996725" y="-198567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3_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34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Arial Rounded MT Bold"/>
              </a:rPr>
              <a:t>Moonshot Project</a:t>
            </a:r>
            <a:endParaRPr lang="en-US" dirty="0">
              <a:latin typeface="Arial Rounded MT Bold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Laurent BOUQUIN</a:t>
            </a:r>
            <a:endParaRPr lang="en-US"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E7A-5951-67AA-29CE-20FB1226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Extension Creator</a:t>
            </a:r>
          </a:p>
        </p:txBody>
      </p:sp>
    </p:spTree>
    <p:extLst>
      <p:ext uri="{BB962C8B-B14F-4D97-AF65-F5344CB8AC3E}">
        <p14:creationId xmlns:p14="http://schemas.microsoft.com/office/powerpoint/2010/main" val="9578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" y="468095"/>
            <a:ext cx="4814008" cy="106160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Why Doing It?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28A02A-EEBE-624E-9D35-E77D7ED715ED}"/>
              </a:ext>
            </a:extLst>
          </p:cNvPr>
          <p:cNvSpPr txBox="1"/>
          <p:nvPr/>
        </p:nvSpPr>
        <p:spPr>
          <a:xfrm>
            <a:off x="0" y="2528689"/>
            <a:ext cx="461114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9600" dirty="0">
                <a:latin typeface="Arial Rounded MT Bold"/>
              </a:rPr>
              <a:t>EASY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7CE0CB-1060-782C-8761-889719852EED}"/>
              </a:ext>
            </a:extLst>
          </p:cNvPr>
          <p:cNvSpPr txBox="1"/>
          <p:nvPr/>
        </p:nvSpPr>
        <p:spPr>
          <a:xfrm>
            <a:off x="4532857" y="2528691"/>
            <a:ext cx="46111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9600" dirty="0">
                <a:latin typeface="Arial Rounded MT Bold"/>
              </a:rPr>
              <a:t>HARD</a:t>
            </a:r>
            <a:endParaRPr lang="fr-FR"/>
          </a:p>
        </p:txBody>
      </p:sp>
      <p:sp>
        <p:nvSpPr>
          <p:cNvPr id="7" name="Organigramme : Ou 6">
            <a:extLst>
              <a:ext uri="{FF2B5EF4-FFF2-40B4-BE49-F238E27FC236}">
                <a16:creationId xmlns:a16="http://schemas.microsoft.com/office/drawing/2014/main" id="{65AD8EF4-6678-EA5F-92CF-9FCC09DBD4BD}"/>
              </a:ext>
            </a:extLst>
          </p:cNvPr>
          <p:cNvSpPr/>
          <p:nvPr/>
        </p:nvSpPr>
        <p:spPr>
          <a:xfrm>
            <a:off x="4267695" y="3057894"/>
            <a:ext cx="535875" cy="513609"/>
          </a:xfrm>
          <a:prstGeom prst="flowChartO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11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9451D-2506-8E1E-7D95-168C2D61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95900"/>
            <a:ext cx="7717500" cy="1963500"/>
          </a:xfrm>
        </p:spPr>
        <p:txBody>
          <a:bodyPr/>
          <a:lstStyle/>
          <a:p>
            <a:r>
              <a:rPr lang="fr-FR" dirty="0"/>
              <a:t>10 614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005B5-F2B3-6498-8D69-44AC71F6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382" y="2249175"/>
            <a:ext cx="7810368" cy="626794"/>
          </a:xfrm>
        </p:spPr>
        <p:txBody>
          <a:bodyPr/>
          <a:lstStyle/>
          <a:p>
            <a:pPr marL="139700" indent="0">
              <a:buNone/>
            </a:pPr>
            <a:r>
              <a:rPr lang="fr-FR" dirty="0">
                <a:latin typeface="Arial Rounded MT Bold"/>
              </a:rPr>
              <a:t>PROGRAMMING LANGUAGES EXTENSIONS</a:t>
            </a:r>
          </a:p>
          <a:p>
            <a:pPr marL="139700" indent="0">
              <a:lnSpc>
                <a:spcPct val="114999"/>
              </a:lnSpc>
              <a:buNone/>
            </a:pPr>
            <a:r>
              <a:rPr lang="fr-FR" dirty="0">
                <a:latin typeface="Arial Rounded MT Bold"/>
              </a:rPr>
              <a:t>ON THE MARKETPLACE</a:t>
            </a:r>
          </a:p>
        </p:txBody>
      </p:sp>
    </p:spTree>
    <p:extLst>
      <p:ext uri="{BB962C8B-B14F-4D97-AF65-F5344CB8AC3E}">
        <p14:creationId xmlns:p14="http://schemas.microsoft.com/office/powerpoint/2010/main" val="30143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" y="475924"/>
            <a:ext cx="4814008" cy="1045947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What Does It Do?</a:t>
            </a:r>
          </a:p>
        </p:txBody>
      </p:sp>
      <p:pic>
        <p:nvPicPr>
          <p:cNvPr id="3" name="Image 2" descr="Visual Studio Code: Um Ambiente de Desenvolvimento Poderoso e Versátil">
            <a:extLst>
              <a:ext uri="{FF2B5EF4-FFF2-40B4-BE49-F238E27FC236}">
                <a16:creationId xmlns:a16="http://schemas.microsoft.com/office/drawing/2014/main" id="{A4F0B964-D50C-ADD5-300F-AD4F4C1C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36" y="2189706"/>
            <a:ext cx="2743200" cy="1828800"/>
          </a:xfrm>
          <a:prstGeom prst="rect">
            <a:avLst/>
          </a:prstGeom>
        </p:spPr>
      </p:pic>
      <p:pic>
        <p:nvPicPr>
          <p:cNvPr id="4" name="Image 3" descr="17,625 Marketplace Logo Images, Stock Photos, and Vectors | Shutterstock">
            <a:extLst>
              <a:ext uri="{FF2B5EF4-FFF2-40B4-BE49-F238E27FC236}">
                <a16:creationId xmlns:a16="http://schemas.microsoft.com/office/drawing/2014/main" id="{30ADABA5-29A3-7A5E-9BB1-4CBF66D7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5" b="8824"/>
          <a:stretch/>
        </p:blipFill>
        <p:spPr>
          <a:xfrm>
            <a:off x="1329586" y="2467366"/>
            <a:ext cx="1419635" cy="1398280"/>
          </a:xfrm>
          <a:prstGeom prst="rect">
            <a:avLst/>
          </a:prstGeom>
        </p:spPr>
      </p:pic>
      <p:grpSp>
        <p:nvGrpSpPr>
          <p:cNvPr id="12" name="Google Shape;10365;p143">
            <a:extLst>
              <a:ext uri="{FF2B5EF4-FFF2-40B4-BE49-F238E27FC236}">
                <a16:creationId xmlns:a16="http://schemas.microsoft.com/office/drawing/2014/main" id="{C36BDC1A-A1C1-71CE-4489-538CAEEA3E73}"/>
              </a:ext>
            </a:extLst>
          </p:cNvPr>
          <p:cNvGrpSpPr/>
          <p:nvPr/>
        </p:nvGrpSpPr>
        <p:grpSpPr>
          <a:xfrm>
            <a:off x="6078845" y="2389313"/>
            <a:ext cx="1130449" cy="1098024"/>
            <a:chOff x="4129482" y="3681059"/>
            <a:chExt cx="355402" cy="354291"/>
          </a:xfrm>
        </p:grpSpPr>
        <p:sp>
          <p:nvSpPr>
            <p:cNvPr id="8" name="Google Shape;10366;p143">
              <a:extLst>
                <a:ext uri="{FF2B5EF4-FFF2-40B4-BE49-F238E27FC236}">
                  <a16:creationId xmlns:a16="http://schemas.microsoft.com/office/drawing/2014/main" id="{6BAE684A-AEEA-B98F-015C-3075B1C45167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67;p143">
              <a:extLst>
                <a:ext uri="{FF2B5EF4-FFF2-40B4-BE49-F238E27FC236}">
                  <a16:creationId xmlns:a16="http://schemas.microsoft.com/office/drawing/2014/main" id="{4A90F5E9-A6BB-284F-7FD1-56380F346021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68;p143">
              <a:extLst>
                <a:ext uri="{FF2B5EF4-FFF2-40B4-BE49-F238E27FC236}">
                  <a16:creationId xmlns:a16="http://schemas.microsoft.com/office/drawing/2014/main" id="{941648B2-BE75-BC8E-615E-658353F85800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69;p143">
              <a:extLst>
                <a:ext uri="{FF2B5EF4-FFF2-40B4-BE49-F238E27FC236}">
                  <a16:creationId xmlns:a16="http://schemas.microsoft.com/office/drawing/2014/main" id="{FCE86CA8-5269-69F2-0BE5-E33DFA91E1C8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" y="468095"/>
            <a:ext cx="4798351" cy="1045947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How Does It Work?</a:t>
            </a:r>
          </a:p>
        </p:txBody>
      </p:sp>
      <p:pic>
        <p:nvPicPr>
          <p:cNvPr id="3" name="Image 2" descr="Beginner's Guide to Learning JSON: Understanding JSON Syntax and Usage -  Custom Software, Infinite Possibilities.">
            <a:extLst>
              <a:ext uri="{FF2B5EF4-FFF2-40B4-BE49-F238E27FC236}">
                <a16:creationId xmlns:a16="http://schemas.microsoft.com/office/drawing/2014/main" id="{A92BDEF9-8B8F-DCBA-0519-5C9F3C22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" y="2409788"/>
            <a:ext cx="2743198" cy="1435607"/>
          </a:xfrm>
          <a:prstGeom prst="rect">
            <a:avLst/>
          </a:prstGeom>
        </p:spPr>
      </p:pic>
      <p:sp>
        <p:nvSpPr>
          <p:cNvPr id="5" name="Google Shape;10220;p143">
            <a:extLst>
              <a:ext uri="{FF2B5EF4-FFF2-40B4-BE49-F238E27FC236}">
                <a16:creationId xmlns:a16="http://schemas.microsoft.com/office/drawing/2014/main" id="{45A69F37-1CAF-828D-0A0F-EBAD04B5A34A}"/>
              </a:ext>
            </a:extLst>
          </p:cNvPr>
          <p:cNvSpPr/>
          <p:nvPr/>
        </p:nvSpPr>
        <p:spPr>
          <a:xfrm>
            <a:off x="4180128" y="2731499"/>
            <a:ext cx="781745" cy="789541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 descr="Fichier de code - Icônes panneaux gratuites">
            <a:extLst>
              <a:ext uri="{FF2B5EF4-FFF2-40B4-BE49-F238E27FC236}">
                <a16:creationId xmlns:a16="http://schemas.microsoft.com/office/drawing/2014/main" id="{401C9535-470D-1C03-6B7A-A36DCC83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99" y="2473791"/>
            <a:ext cx="1323260" cy="130760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45908D8-AFEE-C7B7-24CC-7D1C79132D2A}"/>
              </a:ext>
            </a:extLst>
          </p:cNvPr>
          <p:cNvSpPr/>
          <p:nvPr/>
        </p:nvSpPr>
        <p:spPr>
          <a:xfrm>
            <a:off x="2982759" y="2959274"/>
            <a:ext cx="1033397" cy="336636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419322E-2B3F-4770-8AFB-4ABA72F9AAA3}"/>
              </a:ext>
            </a:extLst>
          </p:cNvPr>
          <p:cNvSpPr/>
          <p:nvPr/>
        </p:nvSpPr>
        <p:spPr>
          <a:xfrm rot="10800000">
            <a:off x="5386190" y="2959273"/>
            <a:ext cx="1033397" cy="336636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43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" y="468095"/>
            <a:ext cx="4798351" cy="1045947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How Does It Work?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E7CF8E-0D0A-B255-DEB1-DAE455F39A9C}"/>
              </a:ext>
            </a:extLst>
          </p:cNvPr>
          <p:cNvSpPr txBox="1"/>
          <p:nvPr/>
        </p:nvSpPr>
        <p:spPr>
          <a:xfrm>
            <a:off x="0" y="2184225"/>
            <a:ext cx="457513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fr-FR" sz="2800" dirty="0">
                <a:latin typeface="Arial Rounded MT Bold"/>
              </a:rPr>
              <a:t>Publisher Name</a:t>
            </a:r>
          </a:p>
          <a:p>
            <a:pPr marL="285750" indent="-285750">
              <a:buChar char="•"/>
            </a:pPr>
            <a:r>
              <a:rPr lang="fr-FR" sz="2800" dirty="0">
                <a:latin typeface="Arial Rounded MT Bold"/>
              </a:rPr>
              <a:t>Extension Name</a:t>
            </a:r>
          </a:p>
          <a:p>
            <a:pPr marL="285750" indent="-285750">
              <a:buChar char="•"/>
            </a:pPr>
            <a:r>
              <a:rPr lang="fr-FR" sz="2800">
                <a:latin typeface="Arial Rounded MT Bold"/>
              </a:rPr>
              <a:t>Version</a:t>
            </a:r>
          </a:p>
          <a:p>
            <a:pPr marL="285750" indent="-285750">
              <a:buChar char="•"/>
            </a:pPr>
            <a:r>
              <a:rPr lang="fr-FR" sz="2800" dirty="0">
                <a:latin typeface="Arial Rounded MT Bold"/>
              </a:rPr>
              <a:t>Description</a:t>
            </a:r>
          </a:p>
          <a:p>
            <a:pPr marL="285750" indent="-285750">
              <a:buChar char="•"/>
            </a:pPr>
            <a:r>
              <a:rPr lang="fr-FR" sz="2800" dirty="0">
                <a:latin typeface="Arial Rounded MT Bold"/>
              </a:rPr>
              <a:t>Type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B0CA3D-094E-F929-E499-15A827259D19}"/>
              </a:ext>
            </a:extLst>
          </p:cNvPr>
          <p:cNvSpPr txBox="1"/>
          <p:nvPr/>
        </p:nvSpPr>
        <p:spPr>
          <a:xfrm>
            <a:off x="4571999" y="2184225"/>
            <a:ext cx="457513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fr-FR" sz="2800" dirty="0">
                <a:latin typeface="Arial Rounded MT Bold"/>
              </a:rPr>
              <a:t>Keywords</a:t>
            </a:r>
          </a:p>
          <a:p>
            <a:pPr marL="285750" indent="-285750">
              <a:buChar char="•"/>
            </a:pPr>
            <a:r>
              <a:rPr lang="fr-FR" sz="2800" dirty="0">
                <a:latin typeface="Arial Rounded MT Bold"/>
              </a:rPr>
              <a:t>Format</a:t>
            </a:r>
          </a:p>
          <a:p>
            <a:pPr marL="285750" indent="-285750">
              <a:buChar char="•"/>
            </a:pPr>
            <a:r>
              <a:rPr lang="fr-FR" sz="2800" dirty="0" err="1">
                <a:latin typeface="Arial Rounded MT Bold"/>
              </a:rPr>
              <a:t>Comments</a:t>
            </a:r>
          </a:p>
          <a:p>
            <a:pPr marL="285750" indent="-285750">
              <a:buChar char="•"/>
            </a:pPr>
            <a:r>
              <a:rPr lang="fr-FR" sz="2800" dirty="0">
                <a:latin typeface="Arial Rounded MT Bold"/>
              </a:rPr>
              <a:t>Strings</a:t>
            </a:r>
          </a:p>
          <a:p>
            <a:pPr marL="285750" indent="-285750">
              <a:buChar char="•"/>
            </a:pPr>
            <a:r>
              <a:rPr lang="fr-FR" sz="2800" dirty="0" err="1">
                <a:latin typeface="Arial Rounded MT Bold"/>
              </a:rPr>
              <a:t>Snippets</a:t>
            </a:r>
          </a:p>
        </p:txBody>
      </p:sp>
    </p:spTree>
    <p:extLst>
      <p:ext uri="{BB962C8B-B14F-4D97-AF65-F5344CB8AC3E}">
        <p14:creationId xmlns:p14="http://schemas.microsoft.com/office/powerpoint/2010/main" val="73834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" y="460267"/>
            <a:ext cx="4806180" cy="105377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Technologies</a:t>
            </a:r>
          </a:p>
        </p:txBody>
      </p:sp>
      <p:pic>
        <p:nvPicPr>
          <p:cNvPr id="3" name="Image 2" descr="File:Dart-logo-wordmark.svg - Wikimedia Commons">
            <a:extLst>
              <a:ext uri="{FF2B5EF4-FFF2-40B4-BE49-F238E27FC236}">
                <a16:creationId xmlns:a16="http://schemas.microsoft.com/office/drawing/2014/main" id="{27AA8713-F8B0-FAC4-A2CF-EE4A1743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60" y="2643151"/>
            <a:ext cx="2743199" cy="734020"/>
          </a:xfrm>
          <a:prstGeom prst="rect">
            <a:avLst/>
          </a:prstGeom>
        </p:spPr>
      </p:pic>
      <p:pic>
        <p:nvPicPr>
          <p:cNvPr id="4" name="Image 3" descr="File:Google-flutter-logo.svg - Wikipedia">
            <a:extLst>
              <a:ext uri="{FF2B5EF4-FFF2-40B4-BE49-F238E27FC236}">
                <a16:creationId xmlns:a16="http://schemas.microsoft.com/office/drawing/2014/main" id="{A5E48676-B308-FB5E-82BA-2D91ED7EA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763" y="2610676"/>
            <a:ext cx="2743199" cy="7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4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6EF4-47A9-727E-5793-D0B93E92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973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6EF4-47A9-727E-5793-D0B93E92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Future Versions</a:t>
            </a:r>
          </a:p>
        </p:txBody>
      </p:sp>
    </p:spTree>
    <p:extLst>
      <p:ext uri="{BB962C8B-B14F-4D97-AF65-F5344CB8AC3E}">
        <p14:creationId xmlns:p14="http://schemas.microsoft.com/office/powerpoint/2010/main" val="162518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" y="460267"/>
            <a:ext cx="4814008" cy="1061604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Version 2.0.0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FE00C6-4803-9901-FEE4-AB3D12A5D491}"/>
              </a:ext>
            </a:extLst>
          </p:cNvPr>
          <p:cNvSpPr txBox="1"/>
          <p:nvPr/>
        </p:nvSpPr>
        <p:spPr>
          <a:xfrm>
            <a:off x="446239" y="2090281"/>
            <a:ext cx="327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 err="1">
                <a:latin typeface="Arial Rounded MT Bold"/>
              </a:rPr>
              <a:t>Add</a:t>
            </a:r>
            <a:r>
              <a:rPr lang="fr-FR" sz="2000" dirty="0">
                <a:latin typeface="Arial Rounded MT Bold"/>
              </a:rPr>
              <a:t> </a:t>
            </a:r>
            <a:r>
              <a:rPr lang="fr-FR" sz="2000" dirty="0" err="1">
                <a:latin typeface="Arial Rounded MT Bold"/>
              </a:rPr>
              <a:t>Commands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D65DE9-10C9-BCAC-EA56-BA28151DB635}"/>
              </a:ext>
            </a:extLst>
          </p:cNvPr>
          <p:cNvSpPr txBox="1"/>
          <p:nvPr/>
        </p:nvSpPr>
        <p:spPr>
          <a:xfrm>
            <a:off x="446238" y="4384108"/>
            <a:ext cx="327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 err="1">
                <a:latin typeface="Arial Rounded MT Bold"/>
              </a:rPr>
              <a:t>Define</a:t>
            </a:r>
            <a:r>
              <a:rPr lang="fr-FR" sz="2000" dirty="0">
                <a:latin typeface="Arial Rounded MT Bold"/>
              </a:rPr>
              <a:t> </a:t>
            </a:r>
            <a:r>
              <a:rPr lang="fr-FR" sz="2000" dirty="0" err="1">
                <a:latin typeface="Arial Rounded MT Bold"/>
              </a:rPr>
              <a:t>Snippets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382A0B92-C72E-FCE9-764F-9DF8E29EA7BB}"/>
              </a:ext>
            </a:extLst>
          </p:cNvPr>
          <p:cNvSpPr txBox="1"/>
          <p:nvPr/>
        </p:nvSpPr>
        <p:spPr>
          <a:xfrm>
            <a:off x="446238" y="3241108"/>
            <a:ext cx="3272424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 err="1">
                <a:latin typeface="Arial Rounded MT Bold"/>
              </a:rPr>
              <a:t>Create</a:t>
            </a:r>
            <a:r>
              <a:rPr lang="fr-FR" sz="2000" dirty="0">
                <a:latin typeface="Arial Rounded MT Bold"/>
              </a:rPr>
              <a:t> REAMDE.md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7A85C40-5E82-69CA-D2E9-6541D63FA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31200"/>
              </p:ext>
            </p:extLst>
          </p:nvPr>
        </p:nvGraphicFramePr>
        <p:xfrm>
          <a:off x="4047160" y="2108068"/>
          <a:ext cx="3335455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09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87157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24662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3A2D0C9-CAA2-EAD7-B06B-346518FC0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8391"/>
              </p:ext>
            </p:extLst>
          </p:nvPr>
        </p:nvGraphicFramePr>
        <p:xfrm>
          <a:off x="4047159" y="3258896"/>
          <a:ext cx="3335460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10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5BEB80E-629D-FED8-FCF2-66ADDFEBB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90483"/>
              </p:ext>
            </p:extLst>
          </p:nvPr>
        </p:nvGraphicFramePr>
        <p:xfrm>
          <a:off x="4047159" y="4401896"/>
          <a:ext cx="3335460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10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2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E7A-5951-67AA-29CE-20FB1226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Past Projects</a:t>
            </a:r>
          </a:p>
        </p:txBody>
      </p:sp>
    </p:spTree>
    <p:extLst>
      <p:ext uri="{BB962C8B-B14F-4D97-AF65-F5344CB8AC3E}">
        <p14:creationId xmlns:p14="http://schemas.microsoft.com/office/powerpoint/2010/main" val="17481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" y="460267"/>
            <a:ext cx="4814008" cy="105377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Version 2.0.0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FE00C6-4803-9901-FEE4-AB3D12A5D491}"/>
              </a:ext>
            </a:extLst>
          </p:cNvPr>
          <p:cNvSpPr txBox="1"/>
          <p:nvPr/>
        </p:nvSpPr>
        <p:spPr>
          <a:xfrm>
            <a:off x="446239" y="2090281"/>
            <a:ext cx="327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latin typeface="Arial Rounded MT Bold"/>
              </a:rPr>
              <a:t>Key Bindings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D65DE9-10C9-BCAC-EA56-BA28151DB635}"/>
              </a:ext>
            </a:extLst>
          </p:cNvPr>
          <p:cNvSpPr txBox="1"/>
          <p:nvPr/>
        </p:nvSpPr>
        <p:spPr>
          <a:xfrm>
            <a:off x="446238" y="4384108"/>
            <a:ext cx="327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 err="1">
                <a:latin typeface="Arial Rounded MT Bold"/>
              </a:rPr>
              <a:t>Define</a:t>
            </a:r>
            <a:r>
              <a:rPr lang="fr-FR" sz="2000" dirty="0">
                <a:latin typeface="Arial Rounded MT Bold"/>
              </a:rPr>
              <a:t> </a:t>
            </a:r>
            <a:r>
              <a:rPr lang="fr-FR" sz="2000" dirty="0" err="1">
                <a:latin typeface="Arial Rounded MT Bold"/>
              </a:rPr>
              <a:t>Acitvation</a:t>
            </a:r>
            <a:r>
              <a:rPr lang="fr-FR" sz="2000" dirty="0">
                <a:latin typeface="Arial Rounded MT Bold"/>
              </a:rPr>
              <a:t> Events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382A0B92-C72E-FCE9-764F-9DF8E29EA7BB}"/>
              </a:ext>
            </a:extLst>
          </p:cNvPr>
          <p:cNvSpPr txBox="1"/>
          <p:nvPr/>
        </p:nvSpPr>
        <p:spPr>
          <a:xfrm>
            <a:off x="446238" y="3241108"/>
            <a:ext cx="3272424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 err="1">
                <a:latin typeface="Arial Rounded MT Bold"/>
              </a:rPr>
              <a:t>Publish</a:t>
            </a:r>
            <a:r>
              <a:rPr lang="fr-FR" sz="2000" dirty="0">
                <a:latin typeface="Arial Rounded MT Bold"/>
              </a:rPr>
              <a:t> </a:t>
            </a:r>
            <a:r>
              <a:rPr lang="fr-FR" sz="2000" dirty="0" err="1">
                <a:latin typeface="Arial Rounded MT Bold"/>
              </a:rPr>
              <a:t>From</a:t>
            </a:r>
            <a:r>
              <a:rPr lang="fr-FR" sz="2000" dirty="0">
                <a:latin typeface="Arial Rounded MT Bold"/>
              </a:rPr>
              <a:t> App</a:t>
            </a:r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7A85C40-5E82-69CA-D2E9-6541D63FAB25}"/>
              </a:ext>
            </a:extLst>
          </p:cNvPr>
          <p:cNvGraphicFramePr>
            <a:graphicFrameLocks noGrp="1"/>
          </p:cNvGraphicFramePr>
          <p:nvPr/>
        </p:nvGraphicFramePr>
        <p:xfrm>
          <a:off x="4047160" y="2108068"/>
          <a:ext cx="3335455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09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87157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24662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3A2D0C9-CAA2-EAD7-B06B-346518FC0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12130"/>
              </p:ext>
            </p:extLst>
          </p:nvPr>
        </p:nvGraphicFramePr>
        <p:xfrm>
          <a:off x="4047159" y="3258896"/>
          <a:ext cx="3335460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10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5BEB80E-629D-FED8-FCF2-66ADDFEBB775}"/>
              </a:ext>
            </a:extLst>
          </p:cNvPr>
          <p:cNvGraphicFramePr>
            <a:graphicFrameLocks noGrp="1"/>
          </p:cNvGraphicFramePr>
          <p:nvPr/>
        </p:nvGraphicFramePr>
        <p:xfrm>
          <a:off x="4047159" y="4401896"/>
          <a:ext cx="3335460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10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87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" y="460267"/>
            <a:ext cx="4814008" cy="105377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Version 3.0.0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FE00C6-4803-9901-FEE4-AB3D12A5D491}"/>
              </a:ext>
            </a:extLst>
          </p:cNvPr>
          <p:cNvSpPr txBox="1"/>
          <p:nvPr/>
        </p:nvSpPr>
        <p:spPr>
          <a:xfrm>
            <a:off x="446239" y="2090281"/>
            <a:ext cx="327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 err="1">
                <a:latin typeface="Arial Rounded MT Bold"/>
              </a:rPr>
              <a:t>Create</a:t>
            </a:r>
            <a:r>
              <a:rPr lang="fr-FR" sz="2000" dirty="0">
                <a:latin typeface="Arial Rounded MT Bold"/>
              </a:rPr>
              <a:t> </a:t>
            </a:r>
            <a:r>
              <a:rPr lang="fr-FR" sz="2000" dirty="0" err="1">
                <a:latin typeface="Arial Rounded MT Bold"/>
              </a:rPr>
              <a:t>Liscence</a:t>
            </a:r>
            <a:r>
              <a:rPr lang="fr-FR" sz="2000" dirty="0">
                <a:latin typeface="Arial Rounded MT Bold"/>
              </a:rPr>
              <a:t> File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D65DE9-10C9-BCAC-EA56-BA28151DB635}"/>
              </a:ext>
            </a:extLst>
          </p:cNvPr>
          <p:cNvSpPr txBox="1"/>
          <p:nvPr/>
        </p:nvSpPr>
        <p:spPr>
          <a:xfrm>
            <a:off x="446238" y="4384108"/>
            <a:ext cx="327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latin typeface="Arial Rounded MT Bold"/>
              </a:rPr>
              <a:t>Change Extension Type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382A0B92-C72E-FCE9-764F-9DF8E29EA7BB}"/>
              </a:ext>
            </a:extLst>
          </p:cNvPr>
          <p:cNvSpPr txBox="1"/>
          <p:nvPr/>
        </p:nvSpPr>
        <p:spPr>
          <a:xfrm>
            <a:off x="446238" y="3241108"/>
            <a:ext cx="3272424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 err="1">
                <a:latin typeface="Arial Rounded MT Bold"/>
              </a:rPr>
              <a:t>Create</a:t>
            </a:r>
            <a:r>
              <a:rPr lang="fr-FR" sz="2000" dirty="0">
                <a:latin typeface="Arial Rounded MT Bold"/>
              </a:rPr>
              <a:t> Changelog File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7A85C40-5E82-69CA-D2E9-6541D63FA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24488"/>
              </p:ext>
            </p:extLst>
          </p:nvPr>
        </p:nvGraphicFramePr>
        <p:xfrm>
          <a:off x="4047160" y="2108068"/>
          <a:ext cx="3335455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09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87157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24662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3A2D0C9-CAA2-EAD7-B06B-346518FC0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62089"/>
              </p:ext>
            </p:extLst>
          </p:nvPr>
        </p:nvGraphicFramePr>
        <p:xfrm>
          <a:off x="4047159" y="3258896"/>
          <a:ext cx="3335460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10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5BEB80E-629D-FED8-FCF2-66ADDFEBB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98140"/>
              </p:ext>
            </p:extLst>
          </p:nvPr>
        </p:nvGraphicFramePr>
        <p:xfrm>
          <a:off x="4047159" y="4401896"/>
          <a:ext cx="3335460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10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43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" y="460267"/>
            <a:ext cx="4814008" cy="105377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Version 3.0.0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FE00C6-4803-9901-FEE4-AB3D12A5D491}"/>
              </a:ext>
            </a:extLst>
          </p:cNvPr>
          <p:cNvSpPr txBox="1"/>
          <p:nvPr/>
        </p:nvSpPr>
        <p:spPr>
          <a:xfrm>
            <a:off x="446239" y="2458233"/>
            <a:ext cx="327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 err="1">
                <a:latin typeface="Arial Rounded MT Bold"/>
              </a:rPr>
              <a:t>Create</a:t>
            </a:r>
            <a:r>
              <a:rPr lang="fr-FR" sz="2000" dirty="0">
                <a:latin typeface="Arial Rounded MT Bold"/>
              </a:rPr>
              <a:t> Tests </a:t>
            </a:r>
            <a:r>
              <a:rPr lang="fr-FR" sz="2000" dirty="0" err="1">
                <a:latin typeface="Arial Rounded MT Bold"/>
              </a:rPr>
              <a:t>From</a:t>
            </a:r>
            <a:r>
              <a:rPr lang="fr-FR" sz="2000" dirty="0">
                <a:latin typeface="Arial Rounded MT Bold"/>
              </a:rPr>
              <a:t> App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D65DE9-10C9-BCAC-EA56-BA28151DB635}"/>
              </a:ext>
            </a:extLst>
          </p:cNvPr>
          <p:cNvSpPr txBox="1"/>
          <p:nvPr/>
        </p:nvSpPr>
        <p:spPr>
          <a:xfrm>
            <a:off x="446238" y="3734320"/>
            <a:ext cx="32724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latin typeface="Arial Rounded MT Bold"/>
              </a:rPr>
              <a:t>Set A Template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7A85C40-5E82-69CA-D2E9-6541D63FA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79368"/>
              </p:ext>
            </p:extLst>
          </p:nvPr>
        </p:nvGraphicFramePr>
        <p:xfrm>
          <a:off x="4047160" y="2476020"/>
          <a:ext cx="3335455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09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09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87157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24662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7032"/>
                        </a:solidFill>
                      </a:endParaRPr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5BEB80E-629D-FED8-FCF2-66ADDFEBB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48429"/>
              </p:ext>
            </p:extLst>
          </p:nvPr>
        </p:nvGraphicFramePr>
        <p:xfrm>
          <a:off x="4047159" y="3752108"/>
          <a:ext cx="3335460" cy="370840"/>
        </p:xfrm>
        <a:graphic>
          <a:graphicData uri="http://schemas.openxmlformats.org/drawingml/2006/table">
            <a:tbl>
              <a:tblPr firstRow="1" bandRow="1">
                <a:tableStyleId>{CB8BEA5C-5160-43B8-980D-8C501D40B768}</a:tableStyleId>
              </a:tblPr>
              <a:tblGrid>
                <a:gridCol w="555910">
                  <a:extLst>
                    <a:ext uri="{9D8B030D-6E8A-4147-A177-3AD203B41FA5}">
                      <a16:colId xmlns:a16="http://schemas.microsoft.com/office/drawing/2014/main" val="3953515944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714053972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355209675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669598175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269564913"/>
                    </a:ext>
                  </a:extLst>
                </a:gridCol>
                <a:gridCol w="555910">
                  <a:extLst>
                    <a:ext uri="{9D8B030D-6E8A-4147-A177-3AD203B41FA5}">
                      <a16:colId xmlns:a16="http://schemas.microsoft.com/office/drawing/2014/main" val="23472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00703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19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6EF4-47A9-727E-5793-D0B93E92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Question Time</a:t>
            </a:r>
          </a:p>
        </p:txBody>
      </p:sp>
    </p:spTree>
    <p:extLst>
      <p:ext uri="{BB962C8B-B14F-4D97-AF65-F5344CB8AC3E}">
        <p14:creationId xmlns:p14="http://schemas.microsoft.com/office/powerpoint/2010/main" val="101054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EB2908A-141A-3D19-F462-3325D991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Drone Show</a:t>
            </a:r>
          </a:p>
        </p:txBody>
      </p:sp>
      <p:pic>
        <p:nvPicPr>
          <p:cNvPr id="3" name="Picture 2" descr="3D Graph (Blank) | BioRender Science Templates">
            <a:extLst>
              <a:ext uri="{FF2B5EF4-FFF2-40B4-BE49-F238E27FC236}">
                <a16:creationId xmlns:a16="http://schemas.microsoft.com/office/drawing/2014/main" id="{F938CC02-4F53-A084-4BCA-CE047DD5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48" b="2344"/>
          <a:stretch/>
        </p:blipFill>
        <p:spPr>
          <a:xfrm>
            <a:off x="335756" y="2085976"/>
            <a:ext cx="2743200" cy="2200292"/>
          </a:xfrm>
          <a:prstGeom prst="rect">
            <a:avLst/>
          </a:prstGeom>
        </p:spPr>
      </p:pic>
      <p:grpSp>
        <p:nvGrpSpPr>
          <p:cNvPr id="7" name="Google Shape;10131;p143">
            <a:extLst>
              <a:ext uri="{FF2B5EF4-FFF2-40B4-BE49-F238E27FC236}">
                <a16:creationId xmlns:a16="http://schemas.microsoft.com/office/drawing/2014/main" id="{086EC19E-03CA-ED3B-1E48-676047CC3317}"/>
              </a:ext>
            </a:extLst>
          </p:cNvPr>
          <p:cNvGrpSpPr/>
          <p:nvPr/>
        </p:nvGrpSpPr>
        <p:grpSpPr>
          <a:xfrm>
            <a:off x="5593876" y="2639497"/>
            <a:ext cx="835404" cy="812523"/>
            <a:chOff x="7441465" y="2302860"/>
            <a:chExt cx="342192" cy="327140"/>
          </a:xfrm>
        </p:grpSpPr>
        <p:sp>
          <p:nvSpPr>
            <p:cNvPr id="5" name="Google Shape;10132;p143">
              <a:extLst>
                <a:ext uri="{FF2B5EF4-FFF2-40B4-BE49-F238E27FC236}">
                  <a16:creationId xmlns:a16="http://schemas.microsoft.com/office/drawing/2014/main" id="{779A1A85-17A5-4056-1278-87AAE682C3A2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133;p143">
              <a:extLst>
                <a:ext uri="{FF2B5EF4-FFF2-40B4-BE49-F238E27FC236}">
                  <a16:creationId xmlns:a16="http://schemas.microsoft.com/office/drawing/2014/main" id="{2C24E7F7-2F5E-BADD-C800-9694992411CE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0097;p143">
            <a:extLst>
              <a:ext uri="{FF2B5EF4-FFF2-40B4-BE49-F238E27FC236}">
                <a16:creationId xmlns:a16="http://schemas.microsoft.com/office/drawing/2014/main" id="{38621692-6BE3-B668-FC85-61B37C85EAFE}"/>
              </a:ext>
            </a:extLst>
          </p:cNvPr>
          <p:cNvGrpSpPr/>
          <p:nvPr/>
        </p:nvGrpSpPr>
        <p:grpSpPr>
          <a:xfrm>
            <a:off x="3712164" y="2521780"/>
            <a:ext cx="1423925" cy="1298574"/>
            <a:chOff x="1958520" y="2302574"/>
            <a:chExt cx="359213" cy="327807"/>
          </a:xfrm>
        </p:grpSpPr>
        <p:sp>
          <p:nvSpPr>
            <p:cNvPr id="9" name="Google Shape;10098;p143">
              <a:extLst>
                <a:ext uri="{FF2B5EF4-FFF2-40B4-BE49-F238E27FC236}">
                  <a16:creationId xmlns:a16="http://schemas.microsoft.com/office/drawing/2014/main" id="{AE2EA15F-44B1-8132-8B5D-2B3742D3FB45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99;p143">
              <a:extLst>
                <a:ext uri="{FF2B5EF4-FFF2-40B4-BE49-F238E27FC236}">
                  <a16:creationId xmlns:a16="http://schemas.microsoft.com/office/drawing/2014/main" id="{1C79D6E8-38D8-32F9-CCF6-120118FB666B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00;p143">
              <a:extLst>
                <a:ext uri="{FF2B5EF4-FFF2-40B4-BE49-F238E27FC236}">
                  <a16:creationId xmlns:a16="http://schemas.microsoft.com/office/drawing/2014/main" id="{38DD6819-F4F7-12A4-2338-34588AE6FCD9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 descr="Drone Logo Art vectoriel, icônes et graphiques à télécharger gratuitement">
            <a:extLst>
              <a:ext uri="{FF2B5EF4-FFF2-40B4-BE49-F238E27FC236}">
                <a16:creationId xmlns:a16="http://schemas.microsoft.com/office/drawing/2014/main" id="{BDC104C5-1733-3299-C762-C6083826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62" y="2092889"/>
            <a:ext cx="1803228" cy="1905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EE1CE2-E42F-2CB9-5E62-FC5B96E07AF0}"/>
              </a:ext>
            </a:extLst>
          </p:cNvPr>
          <p:cNvSpPr/>
          <p:nvPr/>
        </p:nvSpPr>
        <p:spPr>
          <a:xfrm>
            <a:off x="3209793" y="1503123"/>
            <a:ext cx="36576" cy="399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Planning Manager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C6D089-925F-8FC1-ED9A-2F9846FC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21" y="1944961"/>
            <a:ext cx="4572000" cy="2506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B24AD6-82C4-01ED-2E3F-2A8CE0112513}"/>
              </a:ext>
            </a:extLst>
          </p:cNvPr>
          <p:cNvSpPr/>
          <p:nvPr/>
        </p:nvSpPr>
        <p:spPr>
          <a:xfrm>
            <a:off x="2011993" y="2364287"/>
            <a:ext cx="4470226" cy="180061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Room Detector</a:t>
            </a:r>
          </a:p>
        </p:txBody>
      </p:sp>
      <p:pic>
        <p:nvPicPr>
          <p:cNvPr id="3" name="Picture 2" descr="Counter, PNG, 512x512px, Counter, Brand, Computer Software, Data, Logo  Download Free">
            <a:extLst>
              <a:ext uri="{FF2B5EF4-FFF2-40B4-BE49-F238E27FC236}">
                <a16:creationId xmlns:a16="http://schemas.microsoft.com/office/drawing/2014/main" id="{19C74515-0024-F09E-E23B-DFE1BD01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44" y="2274310"/>
            <a:ext cx="2743199" cy="1712827"/>
          </a:xfrm>
          <a:prstGeom prst="rect">
            <a:avLst/>
          </a:prstGeom>
        </p:spPr>
      </p:pic>
      <p:pic>
        <p:nvPicPr>
          <p:cNvPr id="4" name="Picture 3" descr="A group of name tags&#10;&#10;Description automatically generated">
            <a:extLst>
              <a:ext uri="{FF2B5EF4-FFF2-40B4-BE49-F238E27FC236}">
                <a16:creationId xmlns:a16="http://schemas.microsoft.com/office/drawing/2014/main" id="{676DC425-2DD2-FFB5-81D9-3858BB27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1585913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E7A-5951-67AA-29CE-20FB1226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Linter Extension</a:t>
            </a:r>
          </a:p>
        </p:txBody>
      </p:sp>
    </p:spTree>
    <p:extLst>
      <p:ext uri="{BB962C8B-B14F-4D97-AF65-F5344CB8AC3E}">
        <p14:creationId xmlns:p14="http://schemas.microsoft.com/office/powerpoint/2010/main" val="83100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Principle</a:t>
            </a:r>
          </a:p>
        </p:txBody>
      </p:sp>
      <p:grpSp>
        <p:nvGrpSpPr>
          <p:cNvPr id="15" name="Google Shape;10596;p144">
            <a:extLst>
              <a:ext uri="{FF2B5EF4-FFF2-40B4-BE49-F238E27FC236}">
                <a16:creationId xmlns:a16="http://schemas.microsoft.com/office/drawing/2014/main" id="{9B91CF3D-032D-5005-6204-9C381A2256E6}"/>
              </a:ext>
            </a:extLst>
          </p:cNvPr>
          <p:cNvGrpSpPr/>
          <p:nvPr/>
        </p:nvGrpSpPr>
        <p:grpSpPr>
          <a:xfrm>
            <a:off x="589949" y="2569282"/>
            <a:ext cx="952316" cy="1259909"/>
            <a:chOff x="1333682" y="3344330"/>
            <a:chExt cx="271214" cy="383088"/>
          </a:xfrm>
        </p:grpSpPr>
        <p:sp>
          <p:nvSpPr>
            <p:cNvPr id="4" name="Google Shape;10597;p144">
              <a:extLst>
                <a:ext uri="{FF2B5EF4-FFF2-40B4-BE49-F238E27FC236}">
                  <a16:creationId xmlns:a16="http://schemas.microsoft.com/office/drawing/2014/main" id="{F17A3BDE-0D64-1DAF-6223-6EF1EA74F810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5" name="Google Shape;10598;p144">
              <a:extLst>
                <a:ext uri="{FF2B5EF4-FFF2-40B4-BE49-F238E27FC236}">
                  <a16:creationId xmlns:a16="http://schemas.microsoft.com/office/drawing/2014/main" id="{8C2AA074-F971-E727-3F7C-D454A51E0EEF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6" name="Google Shape;10599;p144">
              <a:extLst>
                <a:ext uri="{FF2B5EF4-FFF2-40B4-BE49-F238E27FC236}">
                  <a16:creationId xmlns:a16="http://schemas.microsoft.com/office/drawing/2014/main" id="{C00A82AB-0BBD-549D-F255-4B0CDAEA977A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7" name="Google Shape;10600;p144">
              <a:extLst>
                <a:ext uri="{FF2B5EF4-FFF2-40B4-BE49-F238E27FC236}">
                  <a16:creationId xmlns:a16="http://schemas.microsoft.com/office/drawing/2014/main" id="{CF76ADDD-6381-416D-9BF3-6F7D4C604080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8" name="Google Shape;10601;p144">
              <a:extLst>
                <a:ext uri="{FF2B5EF4-FFF2-40B4-BE49-F238E27FC236}">
                  <a16:creationId xmlns:a16="http://schemas.microsoft.com/office/drawing/2014/main" id="{4EDFAA70-36EC-98EA-7F33-61A62C54A2DF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9" name="Google Shape;10602;p144">
              <a:extLst>
                <a:ext uri="{FF2B5EF4-FFF2-40B4-BE49-F238E27FC236}">
                  <a16:creationId xmlns:a16="http://schemas.microsoft.com/office/drawing/2014/main" id="{870E2E7E-B1CE-CC9E-C9FE-BBC1F612FE96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10" name="Google Shape;10603;p144">
              <a:extLst>
                <a:ext uri="{FF2B5EF4-FFF2-40B4-BE49-F238E27FC236}">
                  <a16:creationId xmlns:a16="http://schemas.microsoft.com/office/drawing/2014/main" id="{722E7FFC-7BFB-8FBB-D6D6-38964B75175A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11" name="Google Shape;10604;p144">
              <a:extLst>
                <a:ext uri="{FF2B5EF4-FFF2-40B4-BE49-F238E27FC236}">
                  <a16:creationId xmlns:a16="http://schemas.microsoft.com/office/drawing/2014/main" id="{0A739416-EA5D-0298-94E0-9A98F25AF0B7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12" name="Google Shape;10605;p144">
              <a:extLst>
                <a:ext uri="{FF2B5EF4-FFF2-40B4-BE49-F238E27FC236}">
                  <a16:creationId xmlns:a16="http://schemas.microsoft.com/office/drawing/2014/main" id="{47CAE29E-3774-910C-3A39-1D64E615C176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13" name="Google Shape;10606;p144">
              <a:extLst>
                <a:ext uri="{FF2B5EF4-FFF2-40B4-BE49-F238E27FC236}">
                  <a16:creationId xmlns:a16="http://schemas.microsoft.com/office/drawing/2014/main" id="{DA791C3C-BB5E-297D-17C4-9869D436D4E2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  <p:sp>
          <p:nvSpPr>
            <p:cNvPr id="14" name="Google Shape;10607;p144">
              <a:extLst>
                <a:ext uri="{FF2B5EF4-FFF2-40B4-BE49-F238E27FC236}">
                  <a16:creationId xmlns:a16="http://schemas.microsoft.com/office/drawing/2014/main" id="{58BDA56E-D6D1-F47D-113E-DB336ADE149E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fr-FR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BF67ED5-5AF8-7775-2548-F119032E1978}"/>
              </a:ext>
            </a:extLst>
          </p:cNvPr>
          <p:cNvSpPr txBox="1"/>
          <p:nvPr/>
        </p:nvSpPr>
        <p:spPr>
          <a:xfrm>
            <a:off x="2783890" y="2552177"/>
            <a:ext cx="292795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7032"/>
                </a:solidFill>
                <a:latin typeface="Arial Rounded MT Bold"/>
              </a:rPr>
              <a:t>"double quotes"</a:t>
            </a:r>
            <a:endParaRPr lang="fr-FR"/>
          </a:p>
          <a:p>
            <a:pPr algn="ctr"/>
            <a:endParaRPr lang="en-US" sz="2000" dirty="0">
              <a:latin typeface="Arial Rounded MT Bold"/>
            </a:endParaRPr>
          </a:p>
          <a:p>
            <a:pPr algn="ctr"/>
            <a:endParaRPr lang="en-US" sz="2000" strike="sngStrike" dirty="0">
              <a:latin typeface="Arial Rounded MT Bold"/>
            </a:endParaRPr>
          </a:p>
          <a:p>
            <a:pPr algn="ctr"/>
            <a:r>
              <a:rPr lang="en-US" sz="2000" strike="sngStrike" dirty="0">
                <a:solidFill>
                  <a:srgbClr val="C00000"/>
                </a:solidFill>
                <a:latin typeface="Arial Rounded MT Bold"/>
              </a:rPr>
              <a:t>'single quotes'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B9DB78-E9CA-E400-EE5B-F0963B42D369}"/>
              </a:ext>
            </a:extLst>
          </p:cNvPr>
          <p:cNvSpPr txBox="1"/>
          <p:nvPr/>
        </p:nvSpPr>
        <p:spPr>
          <a:xfrm>
            <a:off x="592408" y="4049286"/>
            <a:ext cx="9478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latin typeface="Arial Rounded MT Bold"/>
              </a:rPr>
              <a:t>RULES</a:t>
            </a:r>
          </a:p>
        </p:txBody>
      </p:sp>
      <p:pic>
        <p:nvPicPr>
          <p:cNvPr id="16" name="Image 15" descr="Crowd Logo Stock Vector Illustration and Royalty Free Crowd Logo Clipart">
            <a:extLst>
              <a:ext uri="{FF2B5EF4-FFF2-40B4-BE49-F238E27FC236}">
                <a16:creationId xmlns:a16="http://schemas.microsoft.com/office/drawing/2014/main" id="{3C336C99-FCC3-F9B8-BBE0-5CFAE9A8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69" y="2212867"/>
            <a:ext cx="2171701" cy="20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4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The Big Wall!</a:t>
            </a:r>
          </a:p>
        </p:txBody>
      </p:sp>
      <p:pic>
        <p:nvPicPr>
          <p:cNvPr id="3" name="Image 2" descr="Editar png | PNGWing">
            <a:extLst>
              <a:ext uri="{FF2B5EF4-FFF2-40B4-BE49-F238E27FC236}">
                <a16:creationId xmlns:a16="http://schemas.microsoft.com/office/drawing/2014/main" id="{59D2E80E-CB14-E637-EAA3-5D89DC02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30" y="2376604"/>
            <a:ext cx="1721470" cy="1679653"/>
          </a:xfrm>
          <a:prstGeom prst="rect">
            <a:avLst/>
          </a:prstGeom>
        </p:spPr>
      </p:pic>
      <p:pic>
        <p:nvPicPr>
          <p:cNvPr id="4" name="Image 3" descr="File Lock icon PNG and SVG Vector Free Download">
            <a:extLst>
              <a:ext uri="{FF2B5EF4-FFF2-40B4-BE49-F238E27FC236}">
                <a16:creationId xmlns:a16="http://schemas.microsoft.com/office/drawing/2014/main" id="{2C45F4D6-8D46-2489-26AD-A4BBAA03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70" y="2374048"/>
            <a:ext cx="1486365" cy="16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3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The Big Wall!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A68A82F-35B6-CBFF-C760-CE745FC17B78}"/>
              </a:ext>
            </a:extLst>
          </p:cNvPr>
          <p:cNvGrpSpPr/>
          <p:nvPr/>
        </p:nvGrpSpPr>
        <p:grpSpPr>
          <a:xfrm>
            <a:off x="1130456" y="2341756"/>
            <a:ext cx="1636442" cy="1699167"/>
            <a:chOff x="4935809" y="2467207"/>
            <a:chExt cx="1531899" cy="1559777"/>
          </a:xfrm>
        </p:grpSpPr>
        <p:pic>
          <p:nvPicPr>
            <p:cNvPr id="6" name="Image 5" descr="Linkedin - Icônes des médias sociaux gratuites">
              <a:extLst>
                <a:ext uri="{FF2B5EF4-FFF2-40B4-BE49-F238E27FC236}">
                  <a16:creationId xmlns:a16="http://schemas.microsoft.com/office/drawing/2014/main" id="{4E133B52-3DE8-DA32-859D-1F75907B4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5809" y="2712534"/>
              <a:ext cx="1314450" cy="1314450"/>
            </a:xfrm>
            <a:prstGeom prst="rect">
              <a:avLst/>
            </a:prstGeom>
          </p:spPr>
        </p:pic>
        <p:pic>
          <p:nvPicPr>
            <p:cNvPr id="5" name="Image 4" descr="Une image contenant logo, Graphique, symbole, Police&#10;&#10;Description générée automatiquement">
              <a:extLst>
                <a:ext uri="{FF2B5EF4-FFF2-40B4-BE49-F238E27FC236}">
                  <a16:creationId xmlns:a16="http://schemas.microsoft.com/office/drawing/2014/main" id="{14A46DED-EFB4-15D7-CB00-075F891F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4390" y="2467207"/>
              <a:ext cx="613318" cy="599379"/>
            </a:xfrm>
            <a:prstGeom prst="rect">
              <a:avLst/>
            </a:prstGeom>
          </p:spPr>
        </p:pic>
      </p:grpSp>
      <p:pic>
        <p:nvPicPr>
          <p:cNvPr id="12" name="Image 11" descr="BAD NEWS rubber stamp. BAD NEWS Stamp vintage old red color texture frame  Stock Illustration | Adobe Stock">
            <a:extLst>
              <a:ext uri="{FF2B5EF4-FFF2-40B4-BE49-F238E27FC236}">
                <a16:creationId xmlns:a16="http://schemas.microsoft.com/office/drawing/2014/main" id="{780DE9F1-DC61-4D46-9C49-5FC1C91E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57" y="2571750"/>
            <a:ext cx="2896065" cy="14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7494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24</Slides>
  <Notes>1</Notes>
  <HiddenSlides>0</HiddenSlide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Minimalist Grayscale Pitch Deck XL by Slidesgo</vt:lpstr>
      <vt:lpstr>Slidesgo Final Pages</vt:lpstr>
      <vt:lpstr>Slidesgo Final Pages</vt:lpstr>
      <vt:lpstr>Moonshot Project</vt:lpstr>
      <vt:lpstr>Past Projects</vt:lpstr>
      <vt:lpstr>Drone Show</vt:lpstr>
      <vt:lpstr>Planning Manager</vt:lpstr>
      <vt:lpstr>Room Detector</vt:lpstr>
      <vt:lpstr>Linter Extension</vt:lpstr>
      <vt:lpstr>Principle</vt:lpstr>
      <vt:lpstr>The Big Wall!</vt:lpstr>
      <vt:lpstr>The Big Wall!</vt:lpstr>
      <vt:lpstr>Extension Creator</vt:lpstr>
      <vt:lpstr>Why Doing It?</vt:lpstr>
      <vt:lpstr>10 614</vt:lpstr>
      <vt:lpstr>What Does It Do?</vt:lpstr>
      <vt:lpstr>How Does It Work?</vt:lpstr>
      <vt:lpstr>How Does It Work?</vt:lpstr>
      <vt:lpstr>Technologies</vt:lpstr>
      <vt:lpstr>DEMO</vt:lpstr>
      <vt:lpstr>Future Versions</vt:lpstr>
      <vt:lpstr>Version 2.0.0</vt:lpstr>
      <vt:lpstr>Version 2.0.0</vt:lpstr>
      <vt:lpstr>Version 3.0.0</vt:lpstr>
      <vt:lpstr>Version 3.0.0</vt:lpstr>
      <vt:lpstr>Question Time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</dc:title>
  <cp:revision>528</cp:revision>
  <dcterms:modified xsi:type="dcterms:W3CDTF">2024-09-10T08:53:55Z</dcterms:modified>
</cp:coreProperties>
</file>