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Faceți clic pentru editarea stilului de subtitlu al coordonatorului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10.12.2018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10.12.2018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10.12.2018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10.12.2018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10.12.2018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10.12.2018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10.12.2018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10.12.2018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10.12.2018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10.12.2018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10.12.2018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5CAE3-E66C-483F-9A91-133D66834A8A}" type="datetimeFigureOut">
              <a:rPr lang="ro-RO" smtClean="0"/>
              <a:t>10.12.2018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5780"/>
            <a:ext cx="8867869" cy="6741368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Donator de s</a:t>
            </a:r>
            <a:r>
              <a:rPr lang="ro-RO" dirty="0" err="1" smtClean="0"/>
              <a:t>ânge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5159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5780"/>
            <a:ext cx="8867869" cy="6741368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b="1" dirty="0" smtClean="0"/>
              <a:t>Este important să donăm sânge!</a:t>
            </a:r>
            <a:endParaRPr lang="ro-RO" b="1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4077072"/>
            <a:ext cx="6400800" cy="1561728"/>
          </a:xfrm>
        </p:spPr>
        <p:txBody>
          <a:bodyPr>
            <a:normAutofit/>
          </a:bodyPr>
          <a:lstStyle/>
          <a:p>
            <a:r>
              <a:rPr lang="ro-RO" sz="3600" b="1" dirty="0"/>
              <a:t>Mulțumim pentru atenție</a:t>
            </a:r>
          </a:p>
        </p:txBody>
      </p:sp>
    </p:spTree>
    <p:extLst>
      <p:ext uri="{BB962C8B-B14F-4D97-AF65-F5344CB8AC3E}">
        <p14:creationId xmlns:p14="http://schemas.microsoft.com/office/powerpoint/2010/main" val="360268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5780"/>
            <a:ext cx="8867869" cy="6741368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539552" y="1556792"/>
            <a:ext cx="4750296" cy="722511"/>
          </a:xfrm>
        </p:spPr>
        <p:txBody>
          <a:bodyPr>
            <a:normAutofit fontScale="90000"/>
          </a:bodyPr>
          <a:lstStyle/>
          <a:p>
            <a:r>
              <a:rPr lang="ro-RO" i="1" dirty="0" smtClean="0"/>
              <a:t>Echipa</a:t>
            </a:r>
            <a:endParaRPr lang="ro-RO" i="1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2852936"/>
            <a:ext cx="6400800" cy="278586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vi-VN" dirty="0">
                <a:solidFill>
                  <a:schemeClr val="tx1"/>
                </a:solidFill>
              </a:rPr>
              <a:t>Bardac Diana, 343C5                	</a:t>
            </a:r>
            <a:endParaRPr lang="ro-RO" dirty="0" smtClean="0">
              <a:solidFill>
                <a:schemeClr val="tx1"/>
              </a:solidFill>
            </a:endParaRPr>
          </a:p>
          <a:p>
            <a:pPr algn="l"/>
            <a:r>
              <a:rPr lang="vi-VN" dirty="0" smtClean="0">
                <a:solidFill>
                  <a:schemeClr val="tx1"/>
                </a:solidFill>
              </a:rPr>
              <a:t>Bouleanu </a:t>
            </a:r>
            <a:r>
              <a:rPr lang="vi-VN" dirty="0">
                <a:solidFill>
                  <a:schemeClr val="tx1"/>
                </a:solidFill>
              </a:rPr>
              <a:t>Oana-Bianca, 343C5</a:t>
            </a:r>
          </a:p>
          <a:p>
            <a:pPr algn="l"/>
            <a:r>
              <a:rPr lang="vi-VN" dirty="0">
                <a:solidFill>
                  <a:schemeClr val="tx1"/>
                </a:solidFill>
              </a:rPr>
              <a:t>Gogîltan Bianca, 343C5</a:t>
            </a:r>
          </a:p>
          <a:p>
            <a:pPr algn="l"/>
            <a:r>
              <a:rPr lang="vi-VN" dirty="0">
                <a:solidFill>
                  <a:schemeClr val="tx1"/>
                </a:solidFill>
              </a:rPr>
              <a:t>Mirescu Andreea-Alexandra, 343C5</a:t>
            </a:r>
          </a:p>
          <a:p>
            <a:pPr algn="l"/>
            <a:r>
              <a:rPr lang="vi-VN" dirty="0">
                <a:solidFill>
                  <a:schemeClr val="tx1"/>
                </a:solidFill>
              </a:rPr>
              <a:t>Neciu Laurențiu Florin, 343C5</a:t>
            </a:r>
          </a:p>
          <a:p>
            <a:pPr algn="l"/>
            <a:r>
              <a:rPr lang="vi-VN" dirty="0">
                <a:solidFill>
                  <a:schemeClr val="tx1"/>
                </a:solidFill>
              </a:rPr>
              <a:t>Pîrvan Daniel, 343C5</a:t>
            </a:r>
          </a:p>
          <a:p>
            <a:pPr algn="l"/>
            <a:r>
              <a:rPr lang="vi-VN" dirty="0">
                <a:solidFill>
                  <a:schemeClr val="tx1"/>
                </a:solidFill>
              </a:rPr>
              <a:t>Uță Iulia Alexandra, 343C5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2997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5780"/>
            <a:ext cx="8867869" cy="6741368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467544" y="836712"/>
            <a:ext cx="6190456" cy="938535"/>
          </a:xfrm>
        </p:spPr>
        <p:txBody>
          <a:bodyPr/>
          <a:lstStyle/>
          <a:p>
            <a:r>
              <a:rPr lang="ro-RO" dirty="0" smtClean="0"/>
              <a:t>Scurtă descriere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899592" y="2276872"/>
            <a:ext cx="7632848" cy="3816424"/>
          </a:xfrm>
        </p:spPr>
        <p:txBody>
          <a:bodyPr/>
          <a:lstStyle/>
          <a:p>
            <a:pPr algn="l"/>
            <a:r>
              <a:rPr lang="ro-RO" dirty="0" smtClean="0">
                <a:solidFill>
                  <a:schemeClr val="tx1"/>
                </a:solidFill>
              </a:rPr>
              <a:t>Aplicația realizează gestiunea cererilor de sânge și a donărilor.</a:t>
            </a:r>
          </a:p>
          <a:p>
            <a:pPr algn="l"/>
            <a:r>
              <a:rPr lang="ro-RO" dirty="0" smtClean="0">
                <a:solidFill>
                  <a:schemeClr val="tx1"/>
                </a:solidFill>
              </a:rPr>
              <a:t>Ea poate fi folosită de către </a:t>
            </a:r>
            <a:r>
              <a:rPr lang="ro-RO" dirty="0" smtClean="0">
                <a:solidFill>
                  <a:schemeClr val="tx1"/>
                </a:solidFill>
              </a:rPr>
              <a:t>donator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ro-RO" dirty="0" smtClean="0">
                <a:solidFill>
                  <a:schemeClr val="tx1"/>
                </a:solidFill>
              </a:rPr>
              <a:t>, </a:t>
            </a:r>
            <a:r>
              <a:rPr lang="ro-RO" dirty="0" smtClean="0">
                <a:solidFill>
                  <a:schemeClr val="tx1"/>
                </a:solidFill>
              </a:rPr>
              <a:t>personalul din centrele de donare</a:t>
            </a:r>
            <a:r>
              <a:rPr lang="ro-RO" dirty="0">
                <a:solidFill>
                  <a:schemeClr val="tx1"/>
                </a:solidFill>
              </a:rPr>
              <a:t> </a:t>
            </a:r>
            <a:r>
              <a:rPr lang="ro-RO" dirty="0" smtClean="0">
                <a:solidFill>
                  <a:schemeClr val="tx1"/>
                </a:solidFill>
              </a:rPr>
              <a:t>și medicii </a:t>
            </a:r>
            <a:r>
              <a:rPr lang="ro-RO" dirty="0">
                <a:solidFill>
                  <a:schemeClr val="tx1"/>
                </a:solidFill>
              </a:rPr>
              <a:t>din spitalele beneficiare</a:t>
            </a:r>
            <a:r>
              <a:rPr lang="ro-RO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ro-R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9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5780"/>
            <a:ext cx="8867869" cy="6741368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467544" y="836712"/>
            <a:ext cx="7344816" cy="938535"/>
          </a:xfrm>
        </p:spPr>
        <p:txBody>
          <a:bodyPr>
            <a:normAutofit/>
          </a:bodyPr>
          <a:lstStyle/>
          <a:p>
            <a:r>
              <a:rPr lang="ro-RO" dirty="0" smtClean="0"/>
              <a:t>Limbaje și tehnologii folosite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907704" y="2276872"/>
            <a:ext cx="6624736" cy="3816424"/>
          </a:xfrm>
        </p:spPr>
        <p:txBody>
          <a:bodyPr>
            <a:normAutofit lnSpcReduction="10000"/>
          </a:bodyPr>
          <a:lstStyle/>
          <a:p>
            <a:pPr algn="l"/>
            <a:r>
              <a:rPr lang="ro-RO" dirty="0">
                <a:solidFill>
                  <a:schemeClr val="tx1"/>
                </a:solidFill>
              </a:rPr>
              <a:t>Java</a:t>
            </a:r>
          </a:p>
          <a:p>
            <a:pPr algn="l"/>
            <a:r>
              <a:rPr lang="ro-RO" dirty="0" err="1">
                <a:solidFill>
                  <a:schemeClr val="tx1"/>
                </a:solidFill>
              </a:rPr>
              <a:t>JavaScript</a:t>
            </a:r>
            <a:endParaRPr lang="ro-RO" dirty="0">
              <a:solidFill>
                <a:schemeClr val="tx1"/>
              </a:solidFill>
            </a:endParaRPr>
          </a:p>
          <a:p>
            <a:pPr algn="l"/>
            <a:r>
              <a:rPr lang="ro-RO" dirty="0">
                <a:solidFill>
                  <a:schemeClr val="tx1"/>
                </a:solidFill>
              </a:rPr>
              <a:t>CSS</a:t>
            </a:r>
          </a:p>
          <a:p>
            <a:pPr algn="l"/>
            <a:r>
              <a:rPr lang="ro-RO" dirty="0" err="1">
                <a:solidFill>
                  <a:schemeClr val="tx1"/>
                </a:solidFill>
              </a:rPr>
              <a:t>React</a:t>
            </a:r>
            <a:endParaRPr lang="ro-RO" dirty="0">
              <a:solidFill>
                <a:schemeClr val="tx1"/>
              </a:solidFill>
            </a:endParaRPr>
          </a:p>
          <a:p>
            <a:pPr algn="l"/>
            <a:r>
              <a:rPr lang="ro-RO" dirty="0" err="1">
                <a:solidFill>
                  <a:schemeClr val="tx1"/>
                </a:solidFill>
              </a:rPr>
              <a:t>Spring</a:t>
            </a:r>
            <a:r>
              <a:rPr lang="ro-RO" dirty="0">
                <a:solidFill>
                  <a:schemeClr val="tx1"/>
                </a:solidFill>
              </a:rPr>
              <a:t> </a:t>
            </a:r>
            <a:r>
              <a:rPr lang="ro-RO" dirty="0" err="1">
                <a:solidFill>
                  <a:schemeClr val="tx1"/>
                </a:solidFill>
              </a:rPr>
              <a:t>boot</a:t>
            </a:r>
            <a:endParaRPr lang="ro-RO" dirty="0">
              <a:solidFill>
                <a:schemeClr val="tx1"/>
              </a:solidFill>
            </a:endParaRPr>
          </a:p>
          <a:p>
            <a:pPr algn="l"/>
            <a:r>
              <a:rPr lang="ro-RO" dirty="0">
                <a:solidFill>
                  <a:schemeClr val="tx1"/>
                </a:solidFill>
              </a:rPr>
              <a:t>Angular</a:t>
            </a:r>
          </a:p>
          <a:p>
            <a:pPr algn="l"/>
            <a:r>
              <a:rPr lang="ro-RO" dirty="0">
                <a:solidFill>
                  <a:schemeClr val="tx1"/>
                </a:solidFill>
              </a:rPr>
              <a:t>JWT(JSON Web </a:t>
            </a:r>
            <a:r>
              <a:rPr lang="ro-RO" dirty="0" err="1">
                <a:solidFill>
                  <a:schemeClr val="tx1"/>
                </a:solidFill>
              </a:rPr>
              <a:t>Token</a:t>
            </a:r>
            <a:r>
              <a:rPr lang="ro-RO" dirty="0">
                <a:solidFill>
                  <a:schemeClr val="tx1"/>
                </a:solidFill>
              </a:rPr>
              <a:t>)</a:t>
            </a:r>
          </a:p>
          <a:p>
            <a:pPr algn="l"/>
            <a:endParaRPr lang="ro-R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07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16" y="85780"/>
            <a:ext cx="8867869" cy="6741368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344816" cy="938535"/>
          </a:xfrm>
        </p:spPr>
        <p:txBody>
          <a:bodyPr>
            <a:normAutofit/>
          </a:bodyPr>
          <a:lstStyle/>
          <a:p>
            <a:r>
              <a:rPr lang="ro-RO" dirty="0" smtClean="0"/>
              <a:t>Arhitectura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907704" y="2276872"/>
            <a:ext cx="6624736" cy="3816424"/>
          </a:xfrm>
        </p:spPr>
        <p:txBody>
          <a:bodyPr>
            <a:normAutofit/>
          </a:bodyPr>
          <a:lstStyle/>
          <a:p>
            <a:pPr algn="l"/>
            <a:endParaRPr lang="ro-RO" dirty="0" smtClean="0">
              <a:solidFill>
                <a:schemeClr val="tx1"/>
              </a:solidFill>
            </a:endParaRPr>
          </a:p>
          <a:p>
            <a:pPr algn="l"/>
            <a:endParaRPr lang="ro-RO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lh4.googleusercontent.com/69wStUP7XleMeAxRFQKDFyFO99VMgWpzVl-cbAVSSgqe_DnaDPyDt04DJQEPi_jn0KRHTN1tzavtJ0cGRsbnkD2QukQDJF5P0rXE5wwcqjhurW1sa8FYsErA6_FYL8nZPYk-qn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01937"/>
            <a:ext cx="7344816" cy="536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56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5780"/>
            <a:ext cx="8867869" cy="6741368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467544" y="620689"/>
            <a:ext cx="7560840" cy="864096"/>
          </a:xfrm>
        </p:spPr>
        <p:txBody>
          <a:bodyPr>
            <a:normAutofit/>
          </a:bodyPr>
          <a:lstStyle/>
          <a:p>
            <a:r>
              <a:rPr lang="ro-RO" dirty="0" err="1" smtClean="0"/>
              <a:t>Trello</a:t>
            </a:r>
            <a:r>
              <a:rPr lang="ro-RO" dirty="0" smtClean="0"/>
              <a:t> (surprins într-un moment)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899592" y="1703864"/>
            <a:ext cx="7632848" cy="4389432"/>
          </a:xfrm>
        </p:spPr>
        <p:txBody>
          <a:bodyPr/>
          <a:lstStyle/>
          <a:p>
            <a:endParaRPr lang="ro-RO" dirty="0"/>
          </a:p>
        </p:txBody>
      </p:sp>
      <p:pic>
        <p:nvPicPr>
          <p:cNvPr id="5" name="Imagin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6" r="19981" b="6954"/>
          <a:stretch/>
        </p:blipFill>
        <p:spPr bwMode="auto">
          <a:xfrm>
            <a:off x="617002" y="1556792"/>
            <a:ext cx="7992888" cy="47525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8535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5780"/>
            <a:ext cx="8867869" cy="6741368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467544" y="620689"/>
            <a:ext cx="7560840" cy="864096"/>
          </a:xfrm>
        </p:spPr>
        <p:txBody>
          <a:bodyPr>
            <a:normAutofit/>
          </a:bodyPr>
          <a:lstStyle/>
          <a:p>
            <a:r>
              <a:rPr lang="ro-RO" dirty="0" smtClean="0"/>
              <a:t>Pagina de informații comune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899592" y="1703864"/>
            <a:ext cx="7632848" cy="4389432"/>
          </a:xfrm>
        </p:spPr>
        <p:txBody>
          <a:bodyPr/>
          <a:lstStyle/>
          <a:p>
            <a:endParaRPr lang="ro-RO" dirty="0"/>
          </a:p>
        </p:txBody>
      </p:sp>
      <p:pic>
        <p:nvPicPr>
          <p:cNvPr id="6" name="image9.png"/>
          <p:cNvPicPr/>
          <p:nvPr/>
        </p:nvPicPr>
        <p:blipFill>
          <a:blip r:embed="rId3"/>
          <a:srcRect t="12094" r="3322" b="6784"/>
          <a:stretch>
            <a:fillRect/>
          </a:stretch>
        </p:blipFill>
        <p:spPr>
          <a:xfrm>
            <a:off x="467544" y="1484784"/>
            <a:ext cx="8424936" cy="489654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8078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5780"/>
            <a:ext cx="8867869" cy="6741368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467544" y="620689"/>
            <a:ext cx="7560840" cy="864096"/>
          </a:xfrm>
        </p:spPr>
        <p:txBody>
          <a:bodyPr>
            <a:normAutofit/>
          </a:bodyPr>
          <a:lstStyle/>
          <a:p>
            <a:r>
              <a:rPr lang="ro-RO" dirty="0" smtClean="0"/>
              <a:t>Pagina solicitărilor de sânge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899592" y="1703864"/>
            <a:ext cx="7632848" cy="4389432"/>
          </a:xfrm>
        </p:spPr>
        <p:txBody>
          <a:bodyPr/>
          <a:lstStyle/>
          <a:p>
            <a:endParaRPr lang="ro-RO" dirty="0"/>
          </a:p>
        </p:txBody>
      </p:sp>
      <p:pic>
        <p:nvPicPr>
          <p:cNvPr id="7" name="image10.png"/>
          <p:cNvPicPr/>
          <p:nvPr/>
        </p:nvPicPr>
        <p:blipFill>
          <a:blip r:embed="rId3"/>
          <a:srcRect t="12094" r="5647" b="8259"/>
          <a:stretch>
            <a:fillRect/>
          </a:stretch>
        </p:blipFill>
        <p:spPr>
          <a:xfrm>
            <a:off x="323528" y="1484784"/>
            <a:ext cx="8496944" cy="489654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0301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5780"/>
            <a:ext cx="8867869" cy="6741368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419850" y="594181"/>
            <a:ext cx="8256606" cy="864096"/>
          </a:xfrm>
        </p:spPr>
        <p:txBody>
          <a:bodyPr>
            <a:normAutofit/>
          </a:bodyPr>
          <a:lstStyle/>
          <a:p>
            <a:r>
              <a:rPr lang="ro-RO" dirty="0" smtClean="0"/>
              <a:t>Pagina de testare a donatorilor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899592" y="1703864"/>
            <a:ext cx="7632848" cy="4389432"/>
          </a:xfrm>
        </p:spPr>
        <p:txBody>
          <a:bodyPr/>
          <a:lstStyle/>
          <a:p>
            <a:endParaRPr lang="ro-RO" dirty="0"/>
          </a:p>
        </p:txBody>
      </p:sp>
      <p:pic>
        <p:nvPicPr>
          <p:cNvPr id="2050" name="Picture 2" descr="https://lh5.googleusercontent.com/D43A01VfRyzxHBzTNIOPGvub3ssGQ-Qra-dl-RFji9dMtap0PHNQnCtdjK89kP4JA49tJGf89SJNPVpnhubSfJDfdZYu6tOiPAdPGWL9hAoaM-JA1NE8E7Is6c9pfOxZaNajuS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6" r="6485" b="6293"/>
          <a:stretch/>
        </p:blipFill>
        <p:spPr bwMode="auto">
          <a:xfrm>
            <a:off x="395535" y="1484784"/>
            <a:ext cx="8382891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92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85</Words>
  <Application>Microsoft Office PowerPoint</Application>
  <PresentationFormat>Expunere pe ecran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10</vt:i4>
      </vt:variant>
    </vt:vector>
  </HeadingPairs>
  <TitlesOfParts>
    <vt:vector size="11" baseType="lpstr">
      <vt:lpstr>Temă Office</vt:lpstr>
      <vt:lpstr>Donator de sânge</vt:lpstr>
      <vt:lpstr>Echipa</vt:lpstr>
      <vt:lpstr>Scurtă descriere</vt:lpstr>
      <vt:lpstr>Limbaje și tehnologii folosite</vt:lpstr>
      <vt:lpstr>Arhitectura</vt:lpstr>
      <vt:lpstr>Trello (surprins într-un moment)</vt:lpstr>
      <vt:lpstr>Pagina de informații comune</vt:lpstr>
      <vt:lpstr>Pagina solicitărilor de sânge</vt:lpstr>
      <vt:lpstr>Pagina de testare a donatorilor</vt:lpstr>
      <vt:lpstr>Este important să donăm sânge!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Donator de sânge</dc:title>
  <dc:creator>Diana</dc:creator>
  <cp:lastModifiedBy>Diana</cp:lastModifiedBy>
  <cp:revision>7</cp:revision>
  <dcterms:created xsi:type="dcterms:W3CDTF">2018-12-09T22:34:15Z</dcterms:created>
  <dcterms:modified xsi:type="dcterms:W3CDTF">2018-12-09T23:27:31Z</dcterms:modified>
</cp:coreProperties>
</file>