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2137-CBDC-1249-97C5-CA8452EEE9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5BA0-3CF0-9949-9041-EE5E43A047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2137-CBDC-1249-97C5-CA8452EEE9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5BA0-3CF0-9949-9041-EE5E43A047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D12137-CBDC-1249-97C5-CA8452EEE9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155BA0-3CF0-9949-9041-EE5E43A047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53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37C005-C25A-494E-99B2-FC3CAE714C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1219402"/>
            <a:ext cx="9144000" cy="500108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55E88AC-2EC8-D8D6-AED1-CB55BCFE68B1}"/>
              </a:ext>
            </a:extLst>
          </p:cNvPr>
          <p:cNvSpPr txBox="1"/>
          <p:nvPr/>
        </p:nvSpPr>
        <p:spPr>
          <a:xfrm>
            <a:off x="1755227" y="268749"/>
            <a:ext cx="868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latin typeface="Century Gothic" panose="020B0502020202020204" pitchFamily="34" charset="0"/>
              </a:rPr>
              <a:t>Retour sur l’atelier –  « La Parure »</a:t>
            </a:r>
          </a:p>
        </p:txBody>
      </p:sp>
    </p:spTree>
    <p:extLst>
      <p:ext uri="{BB962C8B-B14F-4D97-AF65-F5344CB8AC3E}">
        <p14:creationId xmlns:p14="http://schemas.microsoft.com/office/powerpoint/2010/main" val="252689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59D37FA-D365-F641-9CE2-43B76943F2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24000" y="-12850"/>
            <a:ext cx="9144000" cy="3488121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9428843-1FB2-244C-9E8F-BFDA485935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24000" y="3350575"/>
            <a:ext cx="9144000" cy="37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1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45D9A-07CE-AB46-B839-78374AE356C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67345" y="136092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Century Gothic" panose="020B0502020202020204" pitchFamily="34" charset="0"/>
              </a:rPr>
              <a:t>Retour sur l’exercice sur </a:t>
            </a:r>
            <a:r>
              <a:rPr lang="fr-FR" sz="3200" i="1" dirty="0">
                <a:latin typeface="Century Gothic" panose="020B0502020202020204" pitchFamily="34" charset="0"/>
              </a:rPr>
              <a:t>La Parure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447E7-521C-CF4F-8FB5-D7E3C44B77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67345" y="1632011"/>
            <a:ext cx="854825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entury Gothic" panose="020B0502020202020204" pitchFamily="34" charset="0"/>
              </a:rPr>
              <a:t>À l’aide du tableau ci-haut, faites le plan de la question de dissertation suivante : </a:t>
            </a:r>
          </a:p>
          <a:p>
            <a:endParaRPr lang="fr-FR" sz="3200" b="1" dirty="0">
              <a:latin typeface="Century Gothic" panose="020B0502020202020204" pitchFamily="34" charset="0"/>
            </a:endParaRPr>
          </a:p>
          <a:p>
            <a:pPr algn="ctr"/>
            <a:r>
              <a:rPr lang="fr-FR" sz="3200" b="1" dirty="0">
                <a:latin typeface="Century Gothic" panose="020B0502020202020204" pitchFamily="34" charset="0"/>
              </a:rPr>
              <a:t>Montrez que la nouvelle </a:t>
            </a:r>
            <a:r>
              <a:rPr lang="fr-FR" sz="3200" b="1" i="1" dirty="0">
                <a:latin typeface="Century Gothic" panose="020B0502020202020204" pitchFamily="34" charset="0"/>
              </a:rPr>
              <a:t>La Parure </a:t>
            </a:r>
            <a:r>
              <a:rPr lang="fr-FR" sz="3200" b="1" dirty="0">
                <a:latin typeface="Century Gothic" panose="020B0502020202020204" pitchFamily="34" charset="0"/>
              </a:rPr>
              <a:t>est construite sur des contrastes.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Century Gothic" panose="020B0502020202020204" pitchFamily="34" charset="0"/>
              </a:rPr>
              <a:t>Pauvreté VS richesse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Century Gothic" panose="020B0502020202020204" pitchFamily="34" charset="0"/>
              </a:rPr>
              <a:t>Bonheur VS tristesse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Century Gothic" panose="020B0502020202020204" pitchFamily="34" charset="0"/>
              </a:rPr>
              <a:t>Rêves VS réalité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Century Gothic" panose="020B0502020202020204" pitchFamily="34" charset="0"/>
              </a:rPr>
              <a:t>Mathilde VS son mari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>
                <a:latin typeface="Century Gothic" panose="020B0502020202020204" pitchFamily="34" charset="0"/>
              </a:rPr>
              <a:t>Mathilde VS les autres femmes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7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45D9A-07CE-AB46-B839-78374AE356C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01" y="136092"/>
            <a:ext cx="9143999" cy="112467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Montrez que la nouvelle </a:t>
            </a:r>
            <a:r>
              <a:rPr lang="fr-FR" sz="2800" i="1" dirty="0">
                <a:latin typeface="Century Gothic" panose="020B0502020202020204" pitchFamily="34" charset="0"/>
              </a:rPr>
              <a:t>La Parure </a:t>
            </a:r>
            <a:r>
              <a:rPr lang="fr-FR" sz="2800" dirty="0">
                <a:latin typeface="Century Gothic" panose="020B0502020202020204" pitchFamily="34" charset="0"/>
              </a:rPr>
              <a:t>est construite sur des contrastes.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447E7-521C-CF4F-8FB5-D7E3C44B77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34836" y="1482437"/>
            <a:ext cx="90331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IP1 : On retrouve une opposition entre les classes sociales.</a:t>
            </a:r>
          </a:p>
          <a:p>
            <a:r>
              <a:rPr lang="fr-FR" sz="3600" dirty="0">
                <a:latin typeface="Century Gothic" panose="020B0502020202020204" pitchFamily="34" charset="0"/>
              </a:rPr>
              <a:t>	IS 1.1 : Les vêtements que portent les personnages reflètent le milieu d’où il viennent. </a:t>
            </a:r>
          </a:p>
          <a:p>
            <a:r>
              <a:rPr lang="fr-FR" sz="3600" dirty="0">
                <a:latin typeface="Century Gothic" panose="020B0502020202020204" pitchFamily="34" charset="0"/>
              </a:rPr>
              <a:t>	IS 1.2 : Le moyen de transport utilisé par Mathilde et son mari témoigne de leur position sociale.</a:t>
            </a:r>
          </a:p>
          <a:p>
            <a:endParaRPr lang="fr-FR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6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45D9A-07CE-AB46-B839-78374AE356C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01" y="136092"/>
            <a:ext cx="9143999" cy="112467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Montrez que la nouvelle </a:t>
            </a:r>
            <a:r>
              <a:rPr lang="fr-FR" sz="2800" i="1" dirty="0">
                <a:latin typeface="Century Gothic" panose="020B0502020202020204" pitchFamily="34" charset="0"/>
              </a:rPr>
              <a:t>La Parure </a:t>
            </a:r>
            <a:r>
              <a:rPr lang="fr-FR" sz="2800" dirty="0">
                <a:latin typeface="Century Gothic" panose="020B0502020202020204" pitchFamily="34" charset="0"/>
              </a:rPr>
              <a:t>est construite sur des contrastes.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447E7-521C-CF4F-8FB5-D7E3C44B77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34835" y="1158586"/>
            <a:ext cx="9033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IP2 : On observe un contraste dans les émotions vécues par les personnages. </a:t>
            </a:r>
          </a:p>
          <a:p>
            <a:r>
              <a:rPr lang="fr-FR" sz="4000" dirty="0">
                <a:latin typeface="Century Gothic" panose="020B0502020202020204" pitchFamily="34" charset="0"/>
              </a:rPr>
              <a:t>	IS 2.1 : Mathilde éprouve un plaisir vif à danser, alors que son mari s’endort.</a:t>
            </a:r>
          </a:p>
          <a:p>
            <a:r>
              <a:rPr lang="fr-FR" sz="4000" dirty="0">
                <a:latin typeface="Century Gothic" panose="020B0502020202020204" pitchFamily="34" charset="0"/>
              </a:rPr>
              <a:t>	IS 2.2 : Mathilde vit un bonheur total au bal, mais un malheur extrême après la perte du collier.</a:t>
            </a:r>
          </a:p>
        </p:txBody>
      </p:sp>
    </p:spTree>
    <p:extLst>
      <p:ext uri="{BB962C8B-B14F-4D97-AF65-F5344CB8AC3E}">
        <p14:creationId xmlns:p14="http://schemas.microsoft.com/office/powerpoint/2010/main" val="168139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45D9A-07CE-AB46-B839-78374AE356C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01" y="136092"/>
            <a:ext cx="9143999" cy="112467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Montrez que la nouvelle </a:t>
            </a:r>
            <a:r>
              <a:rPr lang="fr-FR" sz="2800" i="1" dirty="0">
                <a:latin typeface="Century Gothic" panose="020B0502020202020204" pitchFamily="34" charset="0"/>
              </a:rPr>
              <a:t>La Parure </a:t>
            </a:r>
            <a:r>
              <a:rPr lang="fr-FR" sz="2800" dirty="0">
                <a:latin typeface="Century Gothic" panose="020B0502020202020204" pitchFamily="34" charset="0"/>
              </a:rPr>
              <a:t>est construite sur des contrastes.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447E7-521C-CF4F-8FB5-D7E3C44B77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34837" y="1482436"/>
            <a:ext cx="88946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IP1 : Les personnages féminins s’opposent.</a:t>
            </a:r>
          </a:p>
          <a:p>
            <a:r>
              <a:rPr lang="fr-FR" sz="4000" dirty="0">
                <a:latin typeface="Century Gothic" panose="020B0502020202020204" pitchFamily="34" charset="0"/>
              </a:rPr>
              <a:t>	IS 1.1 : Mme Forestier et Mathilde représentent des classes bien distinctes. </a:t>
            </a:r>
          </a:p>
          <a:p>
            <a:r>
              <a:rPr lang="fr-FR" sz="4000" dirty="0">
                <a:latin typeface="Century Gothic" panose="020B0502020202020204" pitchFamily="34" charset="0"/>
              </a:rPr>
              <a:t>	IS 1.2 : Mathilde est plus jolie que toutes les autres femmes au bal. </a:t>
            </a:r>
          </a:p>
          <a:p>
            <a:endParaRPr lang="fr-F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8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45D9A-07CE-AB46-B839-78374AE356C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01" y="136092"/>
            <a:ext cx="9143999" cy="112467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Montrez que la nouvelle </a:t>
            </a:r>
            <a:r>
              <a:rPr lang="fr-FR" sz="2800" i="1" dirty="0">
                <a:latin typeface="Century Gothic" panose="020B0502020202020204" pitchFamily="34" charset="0"/>
              </a:rPr>
              <a:t>La Parure </a:t>
            </a:r>
            <a:r>
              <a:rPr lang="fr-FR" sz="2800" dirty="0">
                <a:latin typeface="Century Gothic" panose="020B0502020202020204" pitchFamily="34" charset="0"/>
              </a:rPr>
              <a:t>est construite sur des contrastes.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447E7-521C-CF4F-8FB5-D7E3C44B77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34837" y="1482437"/>
            <a:ext cx="88946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IP2 : Mathilde et son mari s’opposent dans leurs actions. </a:t>
            </a:r>
          </a:p>
          <a:p>
            <a:r>
              <a:rPr lang="fr-FR" sz="3600" dirty="0">
                <a:latin typeface="Century Gothic" panose="020B0502020202020204" pitchFamily="34" charset="0"/>
              </a:rPr>
              <a:t>	IS 2.1 : Mathilde éprouve un plaisir vif à danser, alors que son mari s’endort. </a:t>
            </a:r>
          </a:p>
          <a:p>
            <a:r>
              <a:rPr lang="fr-FR" sz="3600" dirty="0">
                <a:latin typeface="Century Gothic" panose="020B0502020202020204" pitchFamily="34" charset="0"/>
              </a:rPr>
              <a:t>	IS 2.2 : M. Loisel fait des démarches pour retrouver la parure, alors que Mathilde se contente de l’attendre passivement. </a:t>
            </a:r>
          </a:p>
        </p:txBody>
      </p:sp>
    </p:spTree>
    <p:extLst>
      <p:ext uri="{BB962C8B-B14F-4D97-AF65-F5344CB8AC3E}">
        <p14:creationId xmlns:p14="http://schemas.microsoft.com/office/powerpoint/2010/main" val="419572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300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Calisto MT</vt:lpstr>
      <vt:lpstr>Century Gothic</vt:lpstr>
      <vt:lpstr>Wingdings</vt:lpstr>
      <vt:lpstr>Wingdings 2</vt:lpstr>
      <vt:lpstr>Ardoise</vt:lpstr>
      <vt:lpstr>Présentation PowerPoint</vt:lpstr>
      <vt:lpstr>Présentation PowerPoint</vt:lpstr>
      <vt:lpstr>Retour sur l’exercice sur La Parure</vt:lpstr>
      <vt:lpstr>Montrez que la nouvelle La Parure est construite sur des contrastes.</vt:lpstr>
      <vt:lpstr>Montrez que la nouvelle La Parure est construite sur des contrastes.</vt:lpstr>
      <vt:lpstr>Montrez que la nouvelle La Parure est construite sur des contrastes.</vt:lpstr>
      <vt:lpstr>Montrez que la nouvelle La Parure est construite sur des contrastes.</vt:lpstr>
    </vt:vector>
  </TitlesOfParts>
  <Company>CVM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Morin-Rouillier Emie</dc:creator>
  <cp:lastModifiedBy>Morin-Rouillier Emie</cp:lastModifiedBy>
  <cp:revision>1</cp:revision>
  <dcterms:created xsi:type="dcterms:W3CDTF">2023-09-09T21:32:40Z</dcterms:created>
  <dcterms:modified xsi:type="dcterms:W3CDTF">2023-09-09T21:36:06Z</dcterms:modified>
</cp:coreProperties>
</file>