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9" r:id="rId4"/>
    <p:sldId id="260" r:id="rId5"/>
    <p:sldId id="265" r:id="rId6"/>
    <p:sldId id="258" r:id="rId7"/>
    <p:sldId id="261" r:id="rId8"/>
    <p:sldId id="267" r:id="rId9"/>
    <p:sldId id="263" r:id="rId10"/>
    <p:sldId id="262" r:id="rId11"/>
    <p:sldId id="264"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6D3BC-270F-4800-B3A1-8745E70EAFBB}" v="422" dt="2023-09-13T03:31:59.62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6"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et Anne-Marie" userId="9f7b6d07-cd86-4c10-8615-c7b4dd4638fd" providerId="ADAL" clId="{B786D3BC-270F-4800-B3A1-8745E70EAFBB}"/>
    <pc:docChg chg="undo custSel addSld delSld modSld sldOrd addMainMaster delMainMaster">
      <pc:chgData name="Claret Anne-Marie" userId="9f7b6d07-cd86-4c10-8615-c7b4dd4638fd" providerId="ADAL" clId="{B786D3BC-270F-4800-B3A1-8745E70EAFBB}" dt="2023-09-13T03:35:36.413" v="11986" actId="14100"/>
      <pc:docMkLst>
        <pc:docMk/>
      </pc:docMkLst>
      <pc:sldChg chg="addSp delSp modSp mod setBg modClrScheme addAnim delDesignElem chgLayout">
        <pc:chgData name="Claret Anne-Marie" userId="9f7b6d07-cd86-4c10-8615-c7b4dd4638fd" providerId="ADAL" clId="{B786D3BC-270F-4800-B3A1-8745E70EAFBB}" dt="2023-09-13T01:37:43.081" v="8698"/>
        <pc:sldMkLst>
          <pc:docMk/>
          <pc:sldMk cId="3855926119" sldId="256"/>
        </pc:sldMkLst>
        <pc:spChg chg="mod">
          <ac:chgData name="Claret Anne-Marie" userId="9f7b6d07-cd86-4c10-8615-c7b4dd4638fd" providerId="ADAL" clId="{B786D3BC-270F-4800-B3A1-8745E70EAFBB}" dt="2023-09-11T01:39:10.761" v="60" actId="26606"/>
          <ac:spMkLst>
            <pc:docMk/>
            <pc:sldMk cId="3855926119" sldId="256"/>
            <ac:spMk id="2" creationId="{33D0DBBB-9EDB-7B7C-6D0C-31FB5D9B9BBC}"/>
          </ac:spMkLst>
        </pc:spChg>
        <pc:spChg chg="mod">
          <ac:chgData name="Claret Anne-Marie" userId="9f7b6d07-cd86-4c10-8615-c7b4dd4638fd" providerId="ADAL" clId="{B786D3BC-270F-4800-B3A1-8745E70EAFBB}" dt="2023-09-13T01:37:43.081" v="8698"/>
          <ac:spMkLst>
            <pc:docMk/>
            <pc:sldMk cId="3855926119" sldId="256"/>
            <ac:spMk id="3" creationId="{D48C6672-DE8A-4933-576A-6C31A41C39F9}"/>
          </ac:spMkLst>
        </pc:spChg>
        <pc:spChg chg="add del">
          <ac:chgData name="Claret Anne-Marie" userId="9f7b6d07-cd86-4c10-8615-c7b4dd4638fd" providerId="ADAL" clId="{B786D3BC-270F-4800-B3A1-8745E70EAFBB}" dt="2023-09-11T01:53:17.818" v="1096"/>
          <ac:spMkLst>
            <pc:docMk/>
            <pc:sldMk cId="3855926119" sldId="256"/>
            <ac:spMk id="6" creationId="{0671A8AE-40A1-4631-A6B8-581AFF065482}"/>
          </ac:spMkLst>
        </pc:spChg>
        <pc:spChg chg="add del">
          <ac:chgData name="Claret Anne-Marie" userId="9f7b6d07-cd86-4c10-8615-c7b4dd4638fd" providerId="ADAL" clId="{B786D3BC-270F-4800-B3A1-8745E70EAFBB}" dt="2023-09-11T01:53:17.818" v="1096"/>
          <ac:spMkLst>
            <pc:docMk/>
            <pc:sldMk cId="3855926119" sldId="256"/>
            <ac:spMk id="7" creationId="{AB58EF07-17C2-48CF-ABB0-EEF1F17CB8F0}"/>
          </ac:spMkLst>
        </pc:spChg>
        <pc:spChg chg="add del">
          <ac:chgData name="Claret Anne-Marie" userId="9f7b6d07-cd86-4c10-8615-c7b4dd4638fd" providerId="ADAL" clId="{B786D3BC-270F-4800-B3A1-8745E70EAFBB}" dt="2023-09-11T01:53:17.818" v="1096"/>
          <ac:spMkLst>
            <pc:docMk/>
            <pc:sldMk cId="3855926119" sldId="256"/>
            <ac:spMk id="8" creationId="{AF2F604E-43BE-4DC3-B983-E071523364F8}"/>
          </ac:spMkLst>
        </pc:spChg>
        <pc:spChg chg="add del">
          <ac:chgData name="Claret Anne-Marie" userId="9f7b6d07-cd86-4c10-8615-c7b4dd4638fd" providerId="ADAL" clId="{B786D3BC-270F-4800-B3A1-8745E70EAFBB}" dt="2023-09-11T01:38:56.601" v="59"/>
          <ac:spMkLst>
            <pc:docMk/>
            <pc:sldMk cId="3855926119" sldId="256"/>
            <ac:spMk id="9" creationId="{9C51935E-4A08-4AE4-8E13-F40CD3C4F1C4}"/>
          </ac:spMkLst>
        </pc:spChg>
        <pc:spChg chg="add del">
          <ac:chgData name="Claret Anne-Marie" userId="9f7b6d07-cd86-4c10-8615-c7b4dd4638fd" providerId="ADAL" clId="{B786D3BC-270F-4800-B3A1-8745E70EAFBB}" dt="2023-09-11T01:53:17.818" v="1096"/>
          <ac:spMkLst>
            <pc:docMk/>
            <pc:sldMk cId="3855926119" sldId="256"/>
            <ac:spMk id="15" creationId="{08C9B587-E65E-4B52-B37C-ABEBB6E87928}"/>
          </ac:spMkLst>
        </pc:spChg>
        <pc:grpChg chg="add del">
          <ac:chgData name="Claret Anne-Marie" userId="9f7b6d07-cd86-4c10-8615-c7b4dd4638fd" providerId="ADAL" clId="{B786D3BC-270F-4800-B3A1-8745E70EAFBB}" dt="2023-09-11T01:38:56.601" v="59"/>
          <ac:grpSpMkLst>
            <pc:docMk/>
            <pc:sldMk cId="3855926119" sldId="256"/>
            <ac:grpSpMk id="11" creationId="{4B7AF231-444C-44D0-B791-BAFE395E36AC}"/>
          </ac:grpSpMkLst>
        </pc:grpChg>
        <pc:picChg chg="add mod ord">
          <ac:chgData name="Claret Anne-Marie" userId="9f7b6d07-cd86-4c10-8615-c7b4dd4638fd" providerId="ADAL" clId="{B786D3BC-270F-4800-B3A1-8745E70EAFBB}" dt="2023-09-11T01:56:42.019" v="1217" actId="14100"/>
          <ac:picMkLst>
            <pc:docMk/>
            <pc:sldMk cId="3855926119" sldId="256"/>
            <ac:picMk id="4" creationId="{A24C8130-B08A-EDB8-E3EC-111FA297F298}"/>
          </ac:picMkLst>
        </pc:picChg>
      </pc:sldChg>
      <pc:sldChg chg="modSp new mod ord">
        <pc:chgData name="Claret Anne-Marie" userId="9f7b6d07-cd86-4c10-8615-c7b4dd4638fd" providerId="ADAL" clId="{B786D3BC-270F-4800-B3A1-8745E70EAFBB}" dt="2023-09-13T02:49:52.555" v="10939" actId="20577"/>
        <pc:sldMkLst>
          <pc:docMk/>
          <pc:sldMk cId="186025236" sldId="257"/>
        </pc:sldMkLst>
        <pc:spChg chg="mod">
          <ac:chgData name="Claret Anne-Marie" userId="9f7b6d07-cd86-4c10-8615-c7b4dd4638fd" providerId="ADAL" clId="{B786D3BC-270F-4800-B3A1-8745E70EAFBB}" dt="2023-09-11T01:53:27.393" v="1097" actId="14100"/>
          <ac:spMkLst>
            <pc:docMk/>
            <pc:sldMk cId="186025236" sldId="257"/>
            <ac:spMk id="2" creationId="{AA7408CD-70B1-4DBD-B626-1ED428FA71F2}"/>
          </ac:spMkLst>
        </pc:spChg>
        <pc:spChg chg="mod">
          <ac:chgData name="Claret Anne-Marie" userId="9f7b6d07-cd86-4c10-8615-c7b4dd4638fd" providerId="ADAL" clId="{B786D3BC-270F-4800-B3A1-8745E70EAFBB}" dt="2023-09-13T02:49:52.555" v="10939" actId="20577"/>
          <ac:spMkLst>
            <pc:docMk/>
            <pc:sldMk cId="186025236" sldId="257"/>
            <ac:spMk id="3" creationId="{FB35EEE8-A81B-FC78-5E54-358C0CBAEF00}"/>
          </ac:spMkLst>
        </pc:spChg>
      </pc:sldChg>
      <pc:sldChg chg="addSp delSp modSp new mod setBg delDesignElem">
        <pc:chgData name="Claret Anne-Marie" userId="9f7b6d07-cd86-4c10-8615-c7b4dd4638fd" providerId="ADAL" clId="{B786D3BC-270F-4800-B3A1-8745E70EAFBB}" dt="2023-09-13T01:37:43.081" v="8698"/>
        <pc:sldMkLst>
          <pc:docMk/>
          <pc:sldMk cId="767304611" sldId="258"/>
        </pc:sldMkLst>
        <pc:spChg chg="mod">
          <ac:chgData name="Claret Anne-Marie" userId="9f7b6d07-cd86-4c10-8615-c7b4dd4638fd" providerId="ADAL" clId="{B786D3BC-270F-4800-B3A1-8745E70EAFBB}" dt="2023-09-13T01:03:00.983" v="8315" actId="14100"/>
          <ac:spMkLst>
            <pc:docMk/>
            <pc:sldMk cId="767304611" sldId="258"/>
            <ac:spMk id="2" creationId="{3B3D1E1F-6849-B007-E7D4-17F7C3843266}"/>
          </ac:spMkLst>
        </pc:spChg>
        <pc:spChg chg="mod ord">
          <ac:chgData name="Claret Anne-Marie" userId="9f7b6d07-cd86-4c10-8615-c7b4dd4638fd" providerId="ADAL" clId="{B786D3BC-270F-4800-B3A1-8745E70EAFBB}" dt="2023-09-13T01:37:43.081" v="8698"/>
          <ac:spMkLst>
            <pc:docMk/>
            <pc:sldMk cId="767304611" sldId="258"/>
            <ac:spMk id="3" creationId="{6F770C0D-7586-C7DE-69FA-A326E732934C}"/>
          </ac:spMkLst>
        </pc:spChg>
        <pc:spChg chg="add del">
          <ac:chgData name="Claret Anne-Marie" userId="9f7b6d07-cd86-4c10-8615-c7b4dd4638fd" providerId="ADAL" clId="{B786D3BC-270F-4800-B3A1-8745E70EAFBB}" dt="2023-09-11T03:02:11.603" v="2711" actId="26606"/>
          <ac:spMkLst>
            <pc:docMk/>
            <pc:sldMk cId="767304611" sldId="258"/>
            <ac:spMk id="8" creationId="{540CF837-40E9-46D4-AC1B-0750F339B5E7}"/>
          </ac:spMkLst>
        </pc:spChg>
        <pc:spChg chg="add del">
          <ac:chgData name="Claret Anne-Marie" userId="9f7b6d07-cd86-4c10-8615-c7b4dd4638fd" providerId="ADAL" clId="{B786D3BC-270F-4800-B3A1-8745E70EAFBB}" dt="2023-09-11T03:02:08.883" v="2709" actId="26606"/>
          <ac:spMkLst>
            <pc:docMk/>
            <pc:sldMk cId="767304611" sldId="258"/>
            <ac:spMk id="9" creationId="{3ECBE1F1-D69B-4AFA-ABD5-8E41720EF6DE}"/>
          </ac:spMkLst>
        </pc:spChg>
        <pc:spChg chg="add del">
          <ac:chgData name="Claret Anne-Marie" userId="9f7b6d07-cd86-4c10-8615-c7b4dd4638fd" providerId="ADAL" clId="{B786D3BC-270F-4800-B3A1-8745E70EAFBB}" dt="2023-09-11T03:02:11.603" v="2711" actId="26606"/>
          <ac:spMkLst>
            <pc:docMk/>
            <pc:sldMk cId="767304611" sldId="258"/>
            <ac:spMk id="10" creationId="{3C9736B9-3981-156F-AC7A-D91771FC57DF}"/>
          </ac:spMkLst>
        </pc:spChg>
        <pc:spChg chg="add del">
          <ac:chgData name="Claret Anne-Marie" userId="9f7b6d07-cd86-4c10-8615-c7b4dd4638fd" providerId="ADAL" clId="{B786D3BC-270F-4800-B3A1-8745E70EAFBB}" dt="2023-09-11T03:02:08.883" v="2709" actId="26606"/>
          <ac:spMkLst>
            <pc:docMk/>
            <pc:sldMk cId="767304611" sldId="258"/>
            <ac:spMk id="11" creationId="{603A6265-E10C-4B85-9C20-E75FCAF9CC63}"/>
          </ac:spMkLst>
        </pc:spChg>
        <pc:spChg chg="add del">
          <ac:chgData name="Claret Anne-Marie" userId="9f7b6d07-cd86-4c10-8615-c7b4dd4638fd" providerId="ADAL" clId="{B786D3BC-270F-4800-B3A1-8745E70EAFBB}" dt="2023-09-11T03:02:25.457" v="2713" actId="26606"/>
          <ac:spMkLst>
            <pc:docMk/>
            <pc:sldMk cId="767304611" sldId="258"/>
            <ac:spMk id="12" creationId="{100EDD19-6802-4EC3-95CE-CFFAB042CFD6}"/>
          </ac:spMkLst>
        </pc:spChg>
        <pc:spChg chg="add del">
          <ac:chgData name="Claret Anne-Marie" userId="9f7b6d07-cd86-4c10-8615-c7b4dd4638fd" providerId="ADAL" clId="{B786D3BC-270F-4800-B3A1-8745E70EAFBB}" dt="2023-09-11T03:02:25.457" v="2713" actId="26606"/>
          <ac:spMkLst>
            <pc:docMk/>
            <pc:sldMk cId="767304611" sldId="258"/>
            <ac:spMk id="13" creationId="{DB17E863-922E-4C26-BD64-E8FD41D28661}"/>
          </ac:spMkLst>
        </pc:spChg>
        <pc:spChg chg="add del">
          <ac:chgData name="Claret Anne-Marie" userId="9f7b6d07-cd86-4c10-8615-c7b4dd4638fd" providerId="ADAL" clId="{B786D3BC-270F-4800-B3A1-8745E70EAFBB}" dt="2023-09-11T03:06:29.116" v="2734" actId="26606"/>
          <ac:spMkLst>
            <pc:docMk/>
            <pc:sldMk cId="767304611" sldId="258"/>
            <ac:spMk id="15" creationId="{3ECBE1F1-D69B-4AFA-ABD5-8E41720EF6DE}"/>
          </ac:spMkLst>
        </pc:spChg>
        <pc:spChg chg="add del">
          <ac:chgData name="Claret Anne-Marie" userId="9f7b6d07-cd86-4c10-8615-c7b4dd4638fd" providerId="ADAL" clId="{B786D3BC-270F-4800-B3A1-8745E70EAFBB}" dt="2023-09-11T03:06:29.116" v="2734" actId="26606"/>
          <ac:spMkLst>
            <pc:docMk/>
            <pc:sldMk cId="767304611" sldId="258"/>
            <ac:spMk id="17" creationId="{603A6265-E10C-4B85-9C20-E75FCAF9CC63}"/>
          </ac:spMkLst>
        </pc:spChg>
        <pc:spChg chg="add del">
          <ac:chgData name="Claret Anne-Marie" userId="9f7b6d07-cd86-4c10-8615-c7b4dd4638fd" providerId="ADAL" clId="{B786D3BC-270F-4800-B3A1-8745E70EAFBB}" dt="2023-09-12T22:40:11.336" v="8114" actId="26606"/>
          <ac:spMkLst>
            <pc:docMk/>
            <pc:sldMk cId="767304611" sldId="258"/>
            <ac:spMk id="1028" creationId="{AE3A741D-C19B-960A-5803-1C5887147820}"/>
          </ac:spMkLst>
        </pc:spChg>
        <pc:spChg chg="add del">
          <ac:chgData name="Claret Anne-Marie" userId="9f7b6d07-cd86-4c10-8615-c7b4dd4638fd" providerId="ADAL" clId="{B786D3BC-270F-4800-B3A1-8745E70EAFBB}" dt="2023-09-12T22:40:11.336" v="8114" actId="26606"/>
          <ac:spMkLst>
            <pc:docMk/>
            <pc:sldMk cId="767304611" sldId="258"/>
            <ac:spMk id="1029" creationId="{DC39DE25-0E4E-0AA7-0932-1D78C2372786}"/>
          </ac:spMkLst>
        </pc:spChg>
        <pc:spChg chg="add del">
          <ac:chgData name="Claret Anne-Marie" userId="9f7b6d07-cd86-4c10-8615-c7b4dd4638fd" providerId="ADAL" clId="{B786D3BC-270F-4800-B3A1-8745E70EAFBB}" dt="2023-09-12T22:40:11.336" v="8114" actId="26606"/>
          <ac:spMkLst>
            <pc:docMk/>
            <pc:sldMk cId="767304611" sldId="258"/>
            <ac:spMk id="1033" creationId="{9C3A50E9-9119-7BC3-083B-2D84CCC78E47}"/>
          </ac:spMkLst>
        </pc:spChg>
        <pc:spChg chg="add del">
          <ac:chgData name="Claret Anne-Marie" userId="9f7b6d07-cd86-4c10-8615-c7b4dd4638fd" providerId="ADAL" clId="{B786D3BC-270F-4800-B3A1-8745E70EAFBB}" dt="2023-09-12T22:40:11.336" v="8114" actId="26606"/>
          <ac:spMkLst>
            <pc:docMk/>
            <pc:sldMk cId="767304611" sldId="258"/>
            <ac:spMk id="1037" creationId="{8D6EA299-0840-6DEA-E670-C49AEBC87E89}"/>
          </ac:spMkLst>
        </pc:spChg>
        <pc:spChg chg="add del">
          <ac:chgData name="Claret Anne-Marie" userId="9f7b6d07-cd86-4c10-8615-c7b4dd4638fd" providerId="ADAL" clId="{B786D3BC-270F-4800-B3A1-8745E70EAFBB}" dt="2023-09-12T22:52:22.288" v="8193"/>
          <ac:spMkLst>
            <pc:docMk/>
            <pc:sldMk cId="767304611" sldId="258"/>
            <ac:spMk id="1039" creationId="{B210AC1D-4063-4C6E-9528-FA9C4C0C18E6}"/>
          </ac:spMkLst>
        </pc:spChg>
        <pc:spChg chg="add del">
          <ac:chgData name="Claret Anne-Marie" userId="9f7b6d07-cd86-4c10-8615-c7b4dd4638fd" providerId="ADAL" clId="{B786D3BC-270F-4800-B3A1-8745E70EAFBB}" dt="2023-09-12T22:52:22.288" v="8193"/>
          <ac:spMkLst>
            <pc:docMk/>
            <pc:sldMk cId="767304611" sldId="258"/>
            <ac:spMk id="1040" creationId="{02F8C595-E68C-4306-AED8-DC7826A0A506}"/>
          </ac:spMkLst>
        </pc:spChg>
        <pc:spChg chg="add del">
          <ac:chgData name="Claret Anne-Marie" userId="9f7b6d07-cd86-4c10-8615-c7b4dd4638fd" providerId="ADAL" clId="{B786D3BC-270F-4800-B3A1-8745E70EAFBB}" dt="2023-09-11T15:18:32.815" v="2797" actId="26606"/>
          <ac:spMkLst>
            <pc:docMk/>
            <pc:sldMk cId="767304611" sldId="258"/>
            <ac:spMk id="1054" creationId="{5A0118C5-4F8D-4CF4-BADD-53FEACC6C42A}"/>
          </ac:spMkLst>
        </pc:spChg>
        <pc:spChg chg="add del">
          <ac:chgData name="Claret Anne-Marie" userId="9f7b6d07-cd86-4c10-8615-c7b4dd4638fd" providerId="ADAL" clId="{B786D3BC-270F-4800-B3A1-8745E70EAFBB}" dt="2023-09-11T20:50:24.421" v="2861" actId="26606"/>
          <ac:spMkLst>
            <pc:docMk/>
            <pc:sldMk cId="767304611" sldId="258"/>
            <ac:spMk id="1071" creationId="{D380959B-464C-9ED8-C9EB-AB6FC997C1B8}"/>
          </ac:spMkLst>
        </pc:spChg>
        <pc:spChg chg="add del">
          <ac:chgData name="Claret Anne-Marie" userId="9f7b6d07-cd86-4c10-8615-c7b4dd4638fd" providerId="ADAL" clId="{B786D3BC-270F-4800-B3A1-8745E70EAFBB}" dt="2023-09-11T20:50:24.421" v="2861" actId="26606"/>
          <ac:spMkLst>
            <pc:docMk/>
            <pc:sldMk cId="767304611" sldId="258"/>
            <ac:spMk id="1072" creationId="{06B83858-ED7D-57B6-6CAA-83168807C43C}"/>
          </ac:spMkLst>
        </pc:spChg>
        <pc:spChg chg="add del">
          <ac:chgData name="Claret Anne-Marie" userId="9f7b6d07-cd86-4c10-8615-c7b4dd4638fd" providerId="ADAL" clId="{B786D3BC-270F-4800-B3A1-8745E70EAFBB}" dt="2023-09-11T20:50:24.421" v="2861" actId="26606"/>
          <ac:spMkLst>
            <pc:docMk/>
            <pc:sldMk cId="767304611" sldId="258"/>
            <ac:spMk id="1073" creationId="{FF97FFD4-A8B9-3D4D-1623-7BE467E46A6A}"/>
          </ac:spMkLst>
        </pc:spChg>
        <pc:spChg chg="add del">
          <ac:chgData name="Claret Anne-Marie" userId="9f7b6d07-cd86-4c10-8615-c7b4dd4638fd" providerId="ADAL" clId="{B786D3BC-270F-4800-B3A1-8745E70EAFBB}" dt="2023-09-11T20:49:42.696" v="2840" actId="26606"/>
          <ac:spMkLst>
            <pc:docMk/>
            <pc:sldMk cId="767304611" sldId="258"/>
            <ac:spMk id="1078" creationId="{D380959B-464C-9ED8-C9EB-AB6FC997C1B8}"/>
          </ac:spMkLst>
        </pc:spChg>
        <pc:spChg chg="add del">
          <ac:chgData name="Claret Anne-Marie" userId="9f7b6d07-cd86-4c10-8615-c7b4dd4638fd" providerId="ADAL" clId="{B786D3BC-270F-4800-B3A1-8745E70EAFBB}" dt="2023-09-11T20:49:42.696" v="2840" actId="26606"/>
          <ac:spMkLst>
            <pc:docMk/>
            <pc:sldMk cId="767304611" sldId="258"/>
            <ac:spMk id="1080" creationId="{06B83858-ED7D-57B6-6CAA-83168807C43C}"/>
          </ac:spMkLst>
        </pc:spChg>
        <pc:spChg chg="add del">
          <ac:chgData name="Claret Anne-Marie" userId="9f7b6d07-cd86-4c10-8615-c7b4dd4638fd" providerId="ADAL" clId="{B786D3BC-270F-4800-B3A1-8745E70EAFBB}" dt="2023-09-11T20:49:42.696" v="2840" actId="26606"/>
          <ac:spMkLst>
            <pc:docMk/>
            <pc:sldMk cId="767304611" sldId="258"/>
            <ac:spMk id="1082" creationId="{FF97FFD4-A8B9-3D4D-1623-7BE467E46A6A}"/>
          </ac:spMkLst>
        </pc:spChg>
        <pc:spChg chg="add del">
          <ac:chgData name="Claret Anne-Marie" userId="9f7b6d07-cd86-4c10-8615-c7b4dd4638fd" providerId="ADAL" clId="{B786D3BC-270F-4800-B3A1-8745E70EAFBB}" dt="2023-09-11T20:49:54.959" v="2844" actId="26606"/>
          <ac:spMkLst>
            <pc:docMk/>
            <pc:sldMk cId="767304611" sldId="258"/>
            <ac:spMk id="1086" creationId="{B210AC1D-4063-4C6E-9528-FA9C4C0C18E6}"/>
          </ac:spMkLst>
        </pc:spChg>
        <pc:spChg chg="add del">
          <ac:chgData name="Claret Anne-Marie" userId="9f7b6d07-cd86-4c10-8615-c7b4dd4638fd" providerId="ADAL" clId="{B786D3BC-270F-4800-B3A1-8745E70EAFBB}" dt="2023-09-11T20:49:54.959" v="2844" actId="26606"/>
          <ac:spMkLst>
            <pc:docMk/>
            <pc:sldMk cId="767304611" sldId="258"/>
            <ac:spMk id="1087" creationId="{02F8C595-E68C-4306-AED8-DC7826A0A506}"/>
          </ac:spMkLst>
        </pc:spChg>
        <pc:spChg chg="add del">
          <ac:chgData name="Claret Anne-Marie" userId="9f7b6d07-cd86-4c10-8615-c7b4dd4638fd" providerId="ADAL" clId="{B786D3BC-270F-4800-B3A1-8745E70EAFBB}" dt="2023-09-11T20:50:24.416" v="2860" actId="26606"/>
          <ac:spMkLst>
            <pc:docMk/>
            <pc:sldMk cId="767304611" sldId="258"/>
            <ac:spMk id="1106" creationId="{DF8BC164-E230-753F-2C7E-B4EE7BA77CF1}"/>
          </ac:spMkLst>
        </pc:spChg>
        <pc:spChg chg="add del">
          <ac:chgData name="Claret Anne-Marie" userId="9f7b6d07-cd86-4c10-8615-c7b4dd4638fd" providerId="ADAL" clId="{B786D3BC-270F-4800-B3A1-8745E70EAFBB}" dt="2023-09-11T21:23:52.472" v="4723"/>
          <ac:spMkLst>
            <pc:docMk/>
            <pc:sldMk cId="767304611" sldId="258"/>
            <ac:spMk id="1108" creationId="{B210AC1D-4063-4C6E-9528-FA9C4C0C18E6}"/>
          </ac:spMkLst>
        </pc:spChg>
        <pc:spChg chg="add del">
          <ac:chgData name="Claret Anne-Marie" userId="9f7b6d07-cd86-4c10-8615-c7b4dd4638fd" providerId="ADAL" clId="{B786D3BC-270F-4800-B3A1-8745E70EAFBB}" dt="2023-09-11T21:23:52.472" v="4723"/>
          <ac:spMkLst>
            <pc:docMk/>
            <pc:sldMk cId="767304611" sldId="258"/>
            <ac:spMk id="1109" creationId="{02F8C595-E68C-4306-AED8-DC7826A0A506}"/>
          </ac:spMkLst>
        </pc:spChg>
        <pc:grpChg chg="add del">
          <ac:chgData name="Claret Anne-Marie" userId="9f7b6d07-cd86-4c10-8615-c7b4dd4638fd" providerId="ADAL" clId="{B786D3BC-270F-4800-B3A1-8745E70EAFBB}" dt="2023-09-11T03:09:27.407" v="2753" actId="26606"/>
          <ac:grpSpMkLst>
            <pc:docMk/>
            <pc:sldMk cId="767304611" sldId="258"/>
            <ac:grpSpMk id="31" creationId="{62EF589D-1946-AC37-0BAA-9A9E3E5E71A7}"/>
          </ac:grpSpMkLst>
        </pc:grpChg>
        <pc:grpChg chg="add del">
          <ac:chgData name="Claret Anne-Marie" userId="9f7b6d07-cd86-4c10-8615-c7b4dd4638fd" providerId="ADAL" clId="{B786D3BC-270F-4800-B3A1-8745E70EAFBB}" dt="2023-09-11T15:16:59.494" v="2779" actId="26606"/>
          <ac:grpSpMkLst>
            <pc:docMk/>
            <pc:sldMk cId="767304611" sldId="258"/>
            <ac:grpSpMk id="37" creationId="{62EF589D-1946-AC37-0BAA-9A9E3E5E71A7}"/>
          </ac:grpSpMkLst>
        </pc:grpChg>
        <pc:grpChg chg="add del">
          <ac:chgData name="Claret Anne-Marie" userId="9f7b6d07-cd86-4c10-8615-c7b4dd4638fd" providerId="ADAL" clId="{B786D3BC-270F-4800-B3A1-8745E70EAFBB}" dt="2023-09-11T15:16:59.488" v="2778" actId="26606"/>
          <ac:grpSpMkLst>
            <pc:docMk/>
            <pc:sldMk cId="767304611" sldId="258"/>
            <ac:grpSpMk id="1031" creationId="{1FD67D68-9B83-C338-8342-3348D8F22347}"/>
          </ac:grpSpMkLst>
        </pc:grpChg>
        <pc:grpChg chg="add del">
          <ac:chgData name="Claret Anne-Marie" userId="9f7b6d07-cd86-4c10-8615-c7b4dd4638fd" providerId="ADAL" clId="{B786D3BC-270F-4800-B3A1-8745E70EAFBB}" dt="2023-09-11T15:18:41.749" v="2804" actId="26606"/>
          <ac:grpSpMkLst>
            <pc:docMk/>
            <pc:sldMk cId="767304611" sldId="258"/>
            <ac:grpSpMk id="1035" creationId="{C54A2A4D-19EF-3552-F383-6AD9587C8AFC}"/>
          </ac:grpSpMkLst>
        </pc:grpChg>
        <pc:grpChg chg="add del">
          <ac:chgData name="Claret Anne-Marie" userId="9f7b6d07-cd86-4c10-8615-c7b4dd4638fd" providerId="ADAL" clId="{B786D3BC-270F-4800-B3A1-8745E70EAFBB}" dt="2023-09-11T15:18:19.222" v="2791" actId="26606"/>
          <ac:grpSpMkLst>
            <pc:docMk/>
            <pc:sldMk cId="767304611" sldId="258"/>
            <ac:grpSpMk id="1042" creationId="{1FD67D68-9B83-C338-8342-3348D8F22347}"/>
          </ac:grpSpMkLst>
        </pc:grpChg>
        <pc:grpChg chg="add del">
          <ac:chgData name="Claret Anne-Marie" userId="9f7b6d07-cd86-4c10-8615-c7b4dd4638fd" providerId="ADAL" clId="{B786D3BC-270F-4800-B3A1-8745E70EAFBB}" dt="2023-09-11T15:18:24.745" v="2795" actId="26606"/>
          <ac:grpSpMkLst>
            <pc:docMk/>
            <pc:sldMk cId="767304611" sldId="258"/>
            <ac:grpSpMk id="1048" creationId="{31C49F18-8757-4E87-5C2E-9D6D7B82BA3B}"/>
          </ac:grpSpMkLst>
        </pc:grpChg>
        <pc:grpChg chg="add del">
          <ac:chgData name="Claret Anne-Marie" userId="9f7b6d07-cd86-4c10-8615-c7b4dd4638fd" providerId="ADAL" clId="{B786D3BC-270F-4800-B3A1-8745E70EAFBB}" dt="2023-09-11T15:18:32.815" v="2797" actId="26606"/>
          <ac:grpSpMkLst>
            <pc:docMk/>
            <pc:sldMk cId="767304611" sldId="258"/>
            <ac:grpSpMk id="1055" creationId="{B894EFA8-F425-4D19-A94B-445388B31E20}"/>
          </ac:grpSpMkLst>
        </pc:grpChg>
        <pc:grpChg chg="add del">
          <ac:chgData name="Claret Anne-Marie" userId="9f7b6d07-cd86-4c10-8615-c7b4dd4638fd" providerId="ADAL" clId="{B786D3BC-270F-4800-B3A1-8745E70EAFBB}" dt="2023-09-11T15:18:32.815" v="2797" actId="26606"/>
          <ac:grpSpMkLst>
            <pc:docMk/>
            <pc:sldMk cId="767304611" sldId="258"/>
            <ac:grpSpMk id="1057" creationId="{582A903B-6B78-4F0A-B7C9-3D80499020B8}"/>
          </ac:grpSpMkLst>
        </pc:grpChg>
        <pc:grpChg chg="add del">
          <ac:chgData name="Claret Anne-Marie" userId="9f7b6d07-cd86-4c10-8615-c7b4dd4638fd" providerId="ADAL" clId="{B786D3BC-270F-4800-B3A1-8745E70EAFBB}" dt="2023-09-11T15:18:34.959" v="2799" actId="26606"/>
          <ac:grpSpMkLst>
            <pc:docMk/>
            <pc:sldMk cId="767304611" sldId="258"/>
            <ac:grpSpMk id="1059" creationId="{59D47941-986F-4A15-FC41-7527D904BDD5}"/>
          </ac:grpSpMkLst>
        </pc:grpChg>
        <pc:grpChg chg="add del">
          <ac:chgData name="Claret Anne-Marie" userId="9f7b6d07-cd86-4c10-8615-c7b4dd4638fd" providerId="ADAL" clId="{B786D3BC-270F-4800-B3A1-8745E70EAFBB}" dt="2023-09-11T15:18:39.005" v="2801" actId="26606"/>
          <ac:grpSpMkLst>
            <pc:docMk/>
            <pc:sldMk cId="767304611" sldId="258"/>
            <ac:grpSpMk id="1063" creationId="{9B991AFC-21D0-28BD-C527-F66B1B56F841}"/>
          </ac:grpSpMkLst>
        </pc:grpChg>
        <pc:grpChg chg="add del">
          <ac:chgData name="Claret Anne-Marie" userId="9f7b6d07-cd86-4c10-8615-c7b4dd4638fd" providerId="ADAL" clId="{B786D3BC-270F-4800-B3A1-8745E70EAFBB}" dt="2023-09-11T15:18:41.741" v="2803" actId="26606"/>
          <ac:grpSpMkLst>
            <pc:docMk/>
            <pc:sldMk cId="767304611" sldId="258"/>
            <ac:grpSpMk id="1069" creationId="{7D2D829D-2830-5F07-E40B-C351944AB1E1}"/>
          </ac:grpSpMkLst>
        </pc:grpChg>
        <pc:grpChg chg="add del">
          <ac:chgData name="Claret Anne-Marie" userId="9f7b6d07-cd86-4c10-8615-c7b4dd4638fd" providerId="ADAL" clId="{B786D3BC-270F-4800-B3A1-8745E70EAFBB}" dt="2023-09-11T20:49:59.048" v="2846" actId="26606"/>
          <ac:grpSpMkLst>
            <pc:docMk/>
            <pc:sldMk cId="767304611" sldId="258"/>
            <ac:grpSpMk id="1089" creationId="{5EFBDE31-BB3E-6CFC-23CD-B5976DA38438}"/>
          </ac:grpSpMkLst>
        </pc:grpChg>
        <pc:grpChg chg="add del">
          <ac:chgData name="Claret Anne-Marie" userId="9f7b6d07-cd86-4c10-8615-c7b4dd4638fd" providerId="ADAL" clId="{B786D3BC-270F-4800-B3A1-8745E70EAFBB}" dt="2023-09-11T20:50:18.824" v="2858" actId="26606"/>
          <ac:grpSpMkLst>
            <pc:docMk/>
            <pc:sldMk cId="767304611" sldId="258"/>
            <ac:grpSpMk id="1102" creationId="{5EFBDE31-BB3E-6CFC-23CD-B5976DA38438}"/>
          </ac:grpSpMkLst>
        </pc:grpChg>
        <pc:picChg chg="add del">
          <ac:chgData name="Claret Anne-Marie" userId="9f7b6d07-cd86-4c10-8615-c7b4dd4638fd" providerId="ADAL" clId="{B786D3BC-270F-4800-B3A1-8745E70EAFBB}" dt="2023-09-11T03:02:08.883" v="2709" actId="26606"/>
          <ac:picMkLst>
            <pc:docMk/>
            <pc:sldMk cId="767304611" sldId="258"/>
            <ac:picMk id="5" creationId="{1D0333B5-DBCD-87E0-1AB8-3DBC321FCD5C}"/>
          </ac:picMkLst>
        </pc:picChg>
        <pc:picChg chg="add del mod ord">
          <ac:chgData name="Claret Anne-Marie" userId="9f7b6d07-cd86-4c10-8615-c7b4dd4638fd" providerId="ADAL" clId="{B786D3BC-270F-4800-B3A1-8745E70EAFBB}" dt="2023-09-11T03:08:35.243" v="2744" actId="478"/>
          <ac:picMkLst>
            <pc:docMk/>
            <pc:sldMk cId="767304611" sldId="258"/>
            <ac:picMk id="16" creationId="{1D0333B5-DBCD-87E0-1AB8-3DBC321FCD5C}"/>
          </ac:picMkLst>
        </pc:picChg>
        <pc:picChg chg="add mod ord">
          <ac:chgData name="Claret Anne-Marie" userId="9f7b6d07-cd86-4c10-8615-c7b4dd4638fd" providerId="ADAL" clId="{B786D3BC-270F-4800-B3A1-8745E70EAFBB}" dt="2023-09-12T22:40:11.336" v="8115" actId="26606"/>
          <ac:picMkLst>
            <pc:docMk/>
            <pc:sldMk cId="767304611" sldId="258"/>
            <ac:picMk id="1026" creationId="{3DD89DD1-F918-AA35-E779-92ACE550CF28}"/>
          </ac:picMkLst>
        </pc:picChg>
        <pc:cxnChg chg="add del">
          <ac:chgData name="Claret Anne-Marie" userId="9f7b6d07-cd86-4c10-8615-c7b4dd4638fd" providerId="ADAL" clId="{B786D3BC-270F-4800-B3A1-8745E70EAFBB}" dt="2023-09-11T03:08:49.762" v="2749" actId="26606"/>
          <ac:cxnSpMkLst>
            <pc:docMk/>
            <pc:sldMk cId="767304611" sldId="258"/>
            <ac:cxnSpMk id="22" creationId="{FC23E3B9-5ABF-58B3-E2B0-E9A5DAA90037}"/>
          </ac:cxnSpMkLst>
        </pc:cxnChg>
        <pc:cxnChg chg="add del">
          <ac:chgData name="Claret Anne-Marie" userId="9f7b6d07-cd86-4c10-8615-c7b4dd4638fd" providerId="ADAL" clId="{B786D3BC-270F-4800-B3A1-8745E70EAFBB}" dt="2023-09-11T03:08:44.579" v="2746" actId="26606"/>
          <ac:cxnSpMkLst>
            <pc:docMk/>
            <pc:sldMk cId="767304611" sldId="258"/>
            <ac:cxnSpMk id="27" creationId="{D2C4353C-C927-1758-0BEF-21E9E0D81614}"/>
          </ac:cxnSpMkLst>
        </pc:cxnChg>
        <pc:cxnChg chg="add del">
          <ac:chgData name="Claret Anne-Marie" userId="9f7b6d07-cd86-4c10-8615-c7b4dd4638fd" providerId="ADAL" clId="{B786D3BC-270F-4800-B3A1-8745E70EAFBB}" dt="2023-09-11T03:08:49.756" v="2748" actId="26606"/>
          <ac:cxnSpMkLst>
            <pc:docMk/>
            <pc:sldMk cId="767304611" sldId="258"/>
            <ac:cxnSpMk id="29" creationId="{00CD8E7C-C23B-A3B9-B18A-838AED877A40}"/>
          </ac:cxnSpMkLst>
        </pc:cxnChg>
        <pc:cxnChg chg="add del">
          <ac:chgData name="Claret Anne-Marie" userId="9f7b6d07-cd86-4c10-8615-c7b4dd4638fd" providerId="ADAL" clId="{B786D3BC-270F-4800-B3A1-8745E70EAFBB}" dt="2023-09-11T15:18:21.826" v="2793" actId="26606"/>
          <ac:cxnSpMkLst>
            <pc:docMk/>
            <pc:sldMk cId="767304611" sldId="258"/>
            <ac:cxnSpMk id="1046" creationId="{1503BFE4-729B-D9D0-C17B-501E6AF1127A}"/>
          </ac:cxnSpMkLst>
        </pc:cxnChg>
        <pc:cxnChg chg="add del">
          <ac:chgData name="Claret Anne-Marie" userId="9f7b6d07-cd86-4c10-8615-c7b4dd4638fd" providerId="ADAL" clId="{B786D3BC-270F-4800-B3A1-8745E70EAFBB}" dt="2023-09-11T20:49:45.286" v="2842" actId="26606"/>
          <ac:cxnSpMkLst>
            <pc:docMk/>
            <pc:sldMk cId="767304611" sldId="258"/>
            <ac:cxnSpMk id="1084" creationId="{FC23E3B9-5ABF-58B3-E2B0-E9A5DAA90037}"/>
          </ac:cxnSpMkLst>
        </pc:cxnChg>
        <pc:cxnChg chg="add del">
          <ac:chgData name="Claret Anne-Marie" userId="9f7b6d07-cd86-4c10-8615-c7b4dd4638fd" providerId="ADAL" clId="{B786D3BC-270F-4800-B3A1-8745E70EAFBB}" dt="2023-09-11T20:50:01.741" v="2848" actId="26606"/>
          <ac:cxnSpMkLst>
            <pc:docMk/>
            <pc:sldMk cId="767304611" sldId="258"/>
            <ac:cxnSpMk id="1092" creationId="{1503BFE4-729B-D9D0-C17B-501E6AF1127A}"/>
          </ac:cxnSpMkLst>
        </pc:cxnChg>
        <pc:cxnChg chg="add del">
          <ac:chgData name="Claret Anne-Marie" userId="9f7b6d07-cd86-4c10-8615-c7b4dd4638fd" providerId="ADAL" clId="{B786D3BC-270F-4800-B3A1-8745E70EAFBB}" dt="2023-09-11T20:50:04.350" v="2850" actId="26606"/>
          <ac:cxnSpMkLst>
            <pc:docMk/>
            <pc:sldMk cId="767304611" sldId="258"/>
            <ac:cxnSpMk id="1094" creationId="{FC23E3B9-5ABF-58B3-E2B0-E9A5DAA90037}"/>
          </ac:cxnSpMkLst>
        </pc:cxnChg>
        <pc:cxnChg chg="add del">
          <ac:chgData name="Claret Anne-Marie" userId="9f7b6d07-cd86-4c10-8615-c7b4dd4638fd" providerId="ADAL" clId="{B786D3BC-270F-4800-B3A1-8745E70EAFBB}" dt="2023-09-11T20:50:11.112" v="2852" actId="26606"/>
          <ac:cxnSpMkLst>
            <pc:docMk/>
            <pc:sldMk cId="767304611" sldId="258"/>
            <ac:cxnSpMk id="1096" creationId="{1503BFE4-729B-D9D0-C17B-501E6AF1127A}"/>
          </ac:cxnSpMkLst>
        </pc:cxnChg>
        <pc:cxnChg chg="add del">
          <ac:chgData name="Claret Anne-Marie" userId="9f7b6d07-cd86-4c10-8615-c7b4dd4638fd" providerId="ADAL" clId="{B786D3BC-270F-4800-B3A1-8745E70EAFBB}" dt="2023-09-11T20:50:12.980" v="2854" actId="26606"/>
          <ac:cxnSpMkLst>
            <pc:docMk/>
            <pc:sldMk cId="767304611" sldId="258"/>
            <ac:cxnSpMk id="1098" creationId="{FC23E3B9-5ABF-58B3-E2B0-E9A5DAA90037}"/>
          </ac:cxnSpMkLst>
        </pc:cxnChg>
        <pc:cxnChg chg="add del">
          <ac:chgData name="Claret Anne-Marie" userId="9f7b6d07-cd86-4c10-8615-c7b4dd4638fd" providerId="ADAL" clId="{B786D3BC-270F-4800-B3A1-8745E70EAFBB}" dt="2023-09-11T20:50:16.536" v="2856" actId="26606"/>
          <ac:cxnSpMkLst>
            <pc:docMk/>
            <pc:sldMk cId="767304611" sldId="258"/>
            <ac:cxnSpMk id="1100" creationId="{1503BFE4-729B-D9D0-C17B-501E6AF1127A}"/>
          </ac:cxnSpMkLst>
        </pc:cxnChg>
        <pc:cxnChg chg="add del">
          <ac:chgData name="Claret Anne-Marie" userId="9f7b6d07-cd86-4c10-8615-c7b4dd4638fd" providerId="ADAL" clId="{B786D3BC-270F-4800-B3A1-8745E70EAFBB}" dt="2023-09-11T20:50:24.416" v="2860" actId="26606"/>
          <ac:cxnSpMkLst>
            <pc:docMk/>
            <pc:sldMk cId="767304611" sldId="258"/>
            <ac:cxnSpMk id="1105" creationId="{FC23E3B9-5ABF-58B3-E2B0-E9A5DAA90037}"/>
          </ac:cxnSpMkLst>
        </pc:cxnChg>
      </pc:sldChg>
      <pc:sldChg chg="addSp delSp modSp new mod ord setBg modClrScheme chgLayout">
        <pc:chgData name="Claret Anne-Marie" userId="9f7b6d07-cd86-4c10-8615-c7b4dd4638fd" providerId="ADAL" clId="{B786D3BC-270F-4800-B3A1-8745E70EAFBB}" dt="2023-09-13T03:29:44.480" v="11950" actId="14100"/>
        <pc:sldMkLst>
          <pc:docMk/>
          <pc:sldMk cId="2511293877" sldId="259"/>
        </pc:sldMkLst>
        <pc:spChg chg="mod ord">
          <ac:chgData name="Claret Anne-Marie" userId="9f7b6d07-cd86-4c10-8615-c7b4dd4638fd" providerId="ADAL" clId="{B786D3BC-270F-4800-B3A1-8745E70EAFBB}" dt="2023-09-13T02:49:32.230" v="10938" actId="14100"/>
          <ac:spMkLst>
            <pc:docMk/>
            <pc:sldMk cId="2511293877" sldId="259"/>
            <ac:spMk id="2" creationId="{B4CBBC3D-9FC6-162B-0693-E21624F06CA3}"/>
          </ac:spMkLst>
        </pc:spChg>
        <pc:spChg chg="add del">
          <ac:chgData name="Claret Anne-Marie" userId="9f7b6d07-cd86-4c10-8615-c7b4dd4638fd" providerId="ADAL" clId="{B786D3BC-270F-4800-B3A1-8745E70EAFBB}" dt="2023-09-11T03:07:16.355" v="2736" actId="478"/>
          <ac:spMkLst>
            <pc:docMk/>
            <pc:sldMk cId="2511293877" sldId="259"/>
            <ac:spMk id="3" creationId="{28E5E05A-C1E2-F5DB-A2CC-C7DE60681EE8}"/>
          </ac:spMkLst>
        </pc:spChg>
        <pc:spChg chg="del">
          <ac:chgData name="Claret Anne-Marie" userId="9f7b6d07-cd86-4c10-8615-c7b4dd4638fd" providerId="ADAL" clId="{B786D3BC-270F-4800-B3A1-8745E70EAFBB}" dt="2023-09-11T02:12:34.227" v="2273"/>
          <ac:spMkLst>
            <pc:docMk/>
            <pc:sldMk cId="2511293877" sldId="259"/>
            <ac:spMk id="3" creationId="{3472EDE9-8A13-6A78-722F-D2D11EDDFE72}"/>
          </ac:spMkLst>
        </pc:spChg>
        <pc:spChg chg="add del mod">
          <ac:chgData name="Claret Anne-Marie" userId="9f7b6d07-cd86-4c10-8615-c7b4dd4638fd" providerId="ADAL" clId="{B786D3BC-270F-4800-B3A1-8745E70EAFBB}" dt="2023-09-11T03:08:32.081" v="2743"/>
          <ac:spMkLst>
            <pc:docMk/>
            <pc:sldMk cId="2511293877" sldId="259"/>
            <ac:spMk id="4" creationId="{7E62AE33-4DB5-8C75-C1B6-2F666C820EE8}"/>
          </ac:spMkLst>
        </pc:spChg>
        <pc:spChg chg="add del mod">
          <ac:chgData name="Claret Anne-Marie" userId="9f7b6d07-cd86-4c10-8615-c7b4dd4638fd" providerId="ADAL" clId="{B786D3BC-270F-4800-B3A1-8745E70EAFBB}" dt="2023-09-11T02:23:57.013" v="2298" actId="478"/>
          <ac:spMkLst>
            <pc:docMk/>
            <pc:sldMk cId="2511293877" sldId="259"/>
            <ac:spMk id="5" creationId="{75FA6EEE-B0C4-52BE-113C-18CFF7960AC9}"/>
          </ac:spMkLst>
        </pc:spChg>
        <pc:spChg chg="add del mod ord">
          <ac:chgData name="Claret Anne-Marie" userId="9f7b6d07-cd86-4c10-8615-c7b4dd4638fd" providerId="ADAL" clId="{B786D3BC-270F-4800-B3A1-8745E70EAFBB}" dt="2023-09-11T02:24:20.279" v="2300" actId="700"/>
          <ac:spMkLst>
            <pc:docMk/>
            <pc:sldMk cId="2511293877" sldId="259"/>
            <ac:spMk id="6" creationId="{F12FBEA3-4173-14B6-F64B-F593D0F0EB4C}"/>
          </ac:spMkLst>
        </pc:spChg>
        <pc:spChg chg="add del mod">
          <ac:chgData name="Claret Anne-Marie" userId="9f7b6d07-cd86-4c10-8615-c7b4dd4638fd" providerId="ADAL" clId="{B786D3BC-270F-4800-B3A1-8745E70EAFBB}" dt="2023-09-11T02:35:47.644" v="2314"/>
          <ac:spMkLst>
            <pc:docMk/>
            <pc:sldMk cId="2511293877" sldId="259"/>
            <ac:spMk id="7" creationId="{83A49994-737B-4283-24FF-78A5ABD22287}"/>
          </ac:spMkLst>
        </pc:spChg>
        <pc:spChg chg="add del">
          <ac:chgData name="Claret Anne-Marie" userId="9f7b6d07-cd86-4c10-8615-c7b4dd4638fd" providerId="ADAL" clId="{B786D3BC-270F-4800-B3A1-8745E70EAFBB}" dt="2023-09-11T02:39:28.112" v="2329" actId="22"/>
          <ac:spMkLst>
            <pc:docMk/>
            <pc:sldMk cId="2511293877" sldId="259"/>
            <ac:spMk id="9" creationId="{3FDBD152-F764-9D18-A8DE-4C9259F78CF9}"/>
          </ac:spMkLst>
        </pc:spChg>
        <pc:spChg chg="add del mod">
          <ac:chgData name="Claret Anne-Marie" userId="9f7b6d07-cd86-4c10-8615-c7b4dd4638fd" providerId="ADAL" clId="{B786D3BC-270F-4800-B3A1-8745E70EAFBB}" dt="2023-09-11T02:49:16.850" v="2446"/>
          <ac:spMkLst>
            <pc:docMk/>
            <pc:sldMk cId="2511293877" sldId="259"/>
            <ac:spMk id="11" creationId="{4FD948E6-F745-45DF-FC7A-8E77E09C4DD5}"/>
          </ac:spMkLst>
        </pc:spChg>
        <pc:spChg chg="add mod">
          <ac:chgData name="Claret Anne-Marie" userId="9f7b6d07-cd86-4c10-8615-c7b4dd4638fd" providerId="ADAL" clId="{B786D3BC-270F-4800-B3A1-8745E70EAFBB}" dt="2023-09-13T02:42:59.073" v="10468" actId="26606"/>
          <ac:spMkLst>
            <pc:docMk/>
            <pc:sldMk cId="2511293877" sldId="259"/>
            <ac:spMk id="12" creationId="{9FD4FB5C-605A-BEBF-428D-12EF516691F1}"/>
          </ac:spMkLst>
        </pc:spChg>
        <pc:spChg chg="add mod">
          <ac:chgData name="Claret Anne-Marie" userId="9f7b6d07-cd86-4c10-8615-c7b4dd4638fd" providerId="ADAL" clId="{B786D3BC-270F-4800-B3A1-8745E70EAFBB}" dt="2023-09-13T02:50:24.183" v="10979" actId="20577"/>
          <ac:spMkLst>
            <pc:docMk/>
            <pc:sldMk cId="2511293877" sldId="259"/>
            <ac:spMk id="13" creationId="{C45BC9E5-2D32-CD24-1E0D-41028988152B}"/>
          </ac:spMkLst>
        </pc:spChg>
        <pc:spChg chg="add del">
          <ac:chgData name="Claret Anne-Marie" userId="9f7b6d07-cd86-4c10-8615-c7b4dd4638fd" providerId="ADAL" clId="{B786D3BC-270F-4800-B3A1-8745E70EAFBB}" dt="2023-09-13T02:42:59.073" v="10468" actId="26606"/>
          <ac:spMkLst>
            <pc:docMk/>
            <pc:sldMk cId="2511293877" sldId="259"/>
            <ac:spMk id="1041" creationId="{F8875E4C-CFFE-4552-ABC7-175C3CB757FB}"/>
          </ac:spMkLst>
        </pc:spChg>
        <pc:spChg chg="add del">
          <ac:chgData name="Claret Anne-Marie" userId="9f7b6d07-cd86-4c10-8615-c7b4dd4638fd" providerId="ADAL" clId="{B786D3BC-270F-4800-B3A1-8745E70EAFBB}" dt="2023-09-13T02:42:59.073" v="10468" actId="26606"/>
          <ac:spMkLst>
            <pc:docMk/>
            <pc:sldMk cId="2511293877" sldId="259"/>
            <ac:spMk id="1042" creationId="{5A0118C5-4F8D-4CF4-BADD-53FEACC6C42A}"/>
          </ac:spMkLst>
        </pc:spChg>
        <pc:spChg chg="add del">
          <ac:chgData name="Claret Anne-Marie" userId="9f7b6d07-cd86-4c10-8615-c7b4dd4638fd" providerId="ADAL" clId="{B786D3BC-270F-4800-B3A1-8745E70EAFBB}" dt="2023-09-13T02:42:59.073" v="10468" actId="26606"/>
          <ac:spMkLst>
            <pc:docMk/>
            <pc:sldMk cId="2511293877" sldId="259"/>
            <ac:spMk id="1043" creationId="{79AFCB35-9C04-4524-A0B1-57FF6865D013}"/>
          </ac:spMkLst>
        </pc:spChg>
        <pc:spChg chg="add del">
          <ac:chgData name="Claret Anne-Marie" userId="9f7b6d07-cd86-4c10-8615-c7b4dd4638fd" providerId="ADAL" clId="{B786D3BC-270F-4800-B3A1-8745E70EAFBB}" dt="2023-09-13T02:42:59.073" v="10468" actId="26606"/>
          <ac:spMkLst>
            <pc:docMk/>
            <pc:sldMk cId="2511293877" sldId="259"/>
            <ac:spMk id="1044" creationId="{F98F79A4-A6C7-4101-B1E9-27E05CB7CFA0}"/>
          </ac:spMkLst>
        </pc:spChg>
        <pc:spChg chg="add del">
          <ac:chgData name="Claret Anne-Marie" userId="9f7b6d07-cd86-4c10-8615-c7b4dd4638fd" providerId="ADAL" clId="{B786D3BC-270F-4800-B3A1-8745E70EAFBB}" dt="2023-09-13T02:42:59.073" v="10468" actId="26606"/>
          <ac:spMkLst>
            <pc:docMk/>
            <pc:sldMk cId="2511293877" sldId="259"/>
            <ac:spMk id="1045" creationId="{D11AD2AD-0BA0-4DD3-8EEA-84686A0E718C}"/>
          </ac:spMkLst>
        </pc:spChg>
        <pc:spChg chg="add del">
          <ac:chgData name="Claret Anne-Marie" userId="9f7b6d07-cd86-4c10-8615-c7b4dd4638fd" providerId="ADAL" clId="{B786D3BC-270F-4800-B3A1-8745E70EAFBB}" dt="2023-09-13T02:42:59.073" v="10468" actId="26606"/>
          <ac:spMkLst>
            <pc:docMk/>
            <pc:sldMk cId="2511293877" sldId="259"/>
            <ac:spMk id="1047" creationId="{9E5C5460-229E-46C8-A712-CC317985420F}"/>
          </ac:spMkLst>
        </pc:spChg>
        <pc:spChg chg="add del">
          <ac:chgData name="Claret Anne-Marie" userId="9f7b6d07-cd86-4c10-8615-c7b4dd4638fd" providerId="ADAL" clId="{B786D3BC-270F-4800-B3A1-8745E70EAFBB}" dt="2023-09-13T02:42:59.073" v="10468" actId="26606"/>
          <ac:spMkLst>
            <pc:docMk/>
            <pc:sldMk cId="2511293877" sldId="259"/>
            <ac:spMk id="1049" creationId="{53812026-3FC6-44DA-94EF-3B81640494BD}"/>
          </ac:spMkLst>
        </pc:spChg>
        <pc:grpChg chg="add del">
          <ac:chgData name="Claret Anne-Marie" userId="9f7b6d07-cd86-4c10-8615-c7b4dd4638fd" providerId="ADAL" clId="{B786D3BC-270F-4800-B3A1-8745E70EAFBB}" dt="2023-09-13T02:42:33.460" v="10464" actId="26606"/>
          <ac:grpSpMkLst>
            <pc:docMk/>
            <pc:sldMk cId="2511293877" sldId="259"/>
            <ac:grpSpMk id="1037" creationId="{5AE92083-24AA-7071-CFD2-79FF2AE8CF8C}"/>
          </ac:grpSpMkLst>
        </pc:grpChg>
        <pc:grpChg chg="add del">
          <ac:chgData name="Claret Anne-Marie" userId="9f7b6d07-cd86-4c10-8615-c7b4dd4638fd" providerId="ADAL" clId="{B786D3BC-270F-4800-B3A1-8745E70EAFBB}" dt="2023-09-13T02:42:59.073" v="10468" actId="26606"/>
          <ac:grpSpMkLst>
            <pc:docMk/>
            <pc:sldMk cId="2511293877" sldId="259"/>
            <ac:grpSpMk id="1051" creationId="{0C156BF8-7FF7-440F-BE2B-417DFFE8BFA5}"/>
          </ac:grpSpMkLst>
        </pc:grpChg>
        <pc:graphicFrameChg chg="add del mod modGraphic">
          <ac:chgData name="Claret Anne-Marie" userId="9f7b6d07-cd86-4c10-8615-c7b4dd4638fd" providerId="ADAL" clId="{B786D3BC-270F-4800-B3A1-8745E70EAFBB}" dt="2023-09-11T02:46:16.424" v="2346" actId="478"/>
          <ac:graphicFrameMkLst>
            <pc:docMk/>
            <pc:sldMk cId="2511293877" sldId="259"/>
            <ac:graphicFrameMk id="10" creationId="{4884D66E-D41F-1172-DFD1-39D2E6C7CBDF}"/>
          </ac:graphicFrameMkLst>
        </pc:graphicFrameChg>
        <pc:picChg chg="add del mod ord">
          <ac:chgData name="Claret Anne-Marie" userId="9f7b6d07-cd86-4c10-8615-c7b4dd4638fd" providerId="ADAL" clId="{B786D3BC-270F-4800-B3A1-8745E70EAFBB}" dt="2023-09-11T02:35:43.326" v="2313" actId="478"/>
          <ac:picMkLst>
            <pc:docMk/>
            <pc:sldMk cId="2511293877" sldId="259"/>
            <ac:picMk id="1026" creationId="{BB154E3C-255A-E7C6-9BCF-16D5C96374A6}"/>
          </ac:picMkLst>
        </pc:picChg>
        <pc:picChg chg="add del mod">
          <ac:chgData name="Claret Anne-Marie" userId="9f7b6d07-cd86-4c10-8615-c7b4dd4638fd" providerId="ADAL" clId="{B786D3BC-270F-4800-B3A1-8745E70EAFBB}" dt="2023-09-11T02:33:51.558" v="2303" actId="478"/>
          <ac:picMkLst>
            <pc:docMk/>
            <pc:sldMk cId="2511293877" sldId="259"/>
            <ac:picMk id="1028" creationId="{C43B2564-9BD2-0FF9-1A55-9C14E83FA404}"/>
          </ac:picMkLst>
        </pc:picChg>
        <pc:picChg chg="add mod ord">
          <ac:chgData name="Claret Anne-Marie" userId="9f7b6d07-cd86-4c10-8615-c7b4dd4638fd" providerId="ADAL" clId="{B786D3BC-270F-4800-B3A1-8745E70EAFBB}" dt="2023-09-13T02:49:01.465" v="10937" actId="14100"/>
          <ac:picMkLst>
            <pc:docMk/>
            <pc:sldMk cId="2511293877" sldId="259"/>
            <ac:picMk id="1030" creationId="{9F444A9F-518B-DAF2-2833-BB923285C81F}"/>
          </ac:picMkLst>
        </pc:picChg>
        <pc:picChg chg="add mod ord">
          <ac:chgData name="Claret Anne-Marie" userId="9f7b6d07-cd86-4c10-8615-c7b4dd4638fd" providerId="ADAL" clId="{B786D3BC-270F-4800-B3A1-8745E70EAFBB}" dt="2023-09-13T03:29:44.480" v="11950" actId="14100"/>
          <ac:picMkLst>
            <pc:docMk/>
            <pc:sldMk cId="2511293877" sldId="259"/>
            <ac:picMk id="1032" creationId="{24281088-EF10-DF5B-8C43-8D97816FE6D2}"/>
          </ac:picMkLst>
        </pc:picChg>
        <pc:picChg chg="add del mod">
          <ac:chgData name="Claret Anne-Marie" userId="9f7b6d07-cd86-4c10-8615-c7b4dd4638fd" providerId="ADAL" clId="{B786D3BC-270F-4800-B3A1-8745E70EAFBB}" dt="2023-09-13T02:40:25.990" v="10426" actId="21"/>
          <ac:picMkLst>
            <pc:docMk/>
            <pc:sldMk cId="2511293877" sldId="259"/>
            <ac:picMk id="1034" creationId="{06117224-7D38-1524-D41C-CC21C4570125}"/>
          </ac:picMkLst>
        </pc:picChg>
      </pc:sldChg>
      <pc:sldChg chg="addSp delSp modSp new mod ord setBg delDesignElem">
        <pc:chgData name="Claret Anne-Marie" userId="9f7b6d07-cd86-4c10-8615-c7b4dd4638fd" providerId="ADAL" clId="{B786D3BC-270F-4800-B3A1-8745E70EAFBB}" dt="2023-09-13T03:00:04.395" v="11006"/>
        <pc:sldMkLst>
          <pc:docMk/>
          <pc:sldMk cId="3692517974" sldId="260"/>
        </pc:sldMkLst>
        <pc:spChg chg="mod">
          <ac:chgData name="Claret Anne-Marie" userId="9f7b6d07-cd86-4c10-8615-c7b4dd4638fd" providerId="ADAL" clId="{B786D3BC-270F-4800-B3A1-8745E70EAFBB}" dt="2023-09-13T02:41:13.215" v="10435" actId="26606"/>
          <ac:spMkLst>
            <pc:docMk/>
            <pc:sldMk cId="3692517974" sldId="260"/>
            <ac:spMk id="2" creationId="{26182003-08DA-6E51-E83D-742B4A718829}"/>
          </ac:spMkLst>
        </pc:spChg>
        <pc:spChg chg="mod">
          <ac:chgData name="Claret Anne-Marie" userId="9f7b6d07-cd86-4c10-8615-c7b4dd4638fd" providerId="ADAL" clId="{B786D3BC-270F-4800-B3A1-8745E70EAFBB}" dt="2023-09-13T02:50:40.970" v="10982" actId="20577"/>
          <ac:spMkLst>
            <pc:docMk/>
            <pc:sldMk cId="3692517974" sldId="260"/>
            <ac:spMk id="3" creationId="{B959CD5D-4E96-D0E5-30C6-68458B146C7B}"/>
          </ac:spMkLst>
        </pc:spChg>
        <pc:spChg chg="add del">
          <ac:chgData name="Claret Anne-Marie" userId="9f7b6d07-cd86-4c10-8615-c7b4dd4638fd" providerId="ADAL" clId="{B786D3BC-270F-4800-B3A1-8745E70EAFBB}" dt="2023-09-13T03:00:04.395" v="11006"/>
          <ac:spMkLst>
            <pc:docMk/>
            <pc:sldMk cId="3692517974" sldId="260"/>
            <ac:spMk id="9" creationId="{AE3A741D-C19B-960A-5803-1C5887147820}"/>
          </ac:spMkLst>
        </pc:spChg>
        <pc:spChg chg="add del">
          <ac:chgData name="Claret Anne-Marie" userId="9f7b6d07-cd86-4c10-8615-c7b4dd4638fd" providerId="ADAL" clId="{B786D3BC-270F-4800-B3A1-8745E70EAFBB}" dt="2023-09-13T03:00:04.395" v="11006"/>
          <ac:spMkLst>
            <pc:docMk/>
            <pc:sldMk cId="3692517974" sldId="260"/>
            <ac:spMk id="11" creationId="{9C3A50E9-9119-7BC3-083B-2D84CCC78E47}"/>
          </ac:spMkLst>
        </pc:spChg>
        <pc:spChg chg="add del">
          <ac:chgData name="Claret Anne-Marie" userId="9f7b6d07-cd86-4c10-8615-c7b4dd4638fd" providerId="ADAL" clId="{B786D3BC-270F-4800-B3A1-8745E70EAFBB}" dt="2023-09-13T03:00:04.395" v="11006"/>
          <ac:spMkLst>
            <pc:docMk/>
            <pc:sldMk cId="3692517974" sldId="260"/>
            <ac:spMk id="13" creationId="{DC39DE25-0E4E-0AA7-0932-1D78C2372786}"/>
          </ac:spMkLst>
        </pc:spChg>
        <pc:spChg chg="add del">
          <ac:chgData name="Claret Anne-Marie" userId="9f7b6d07-cd86-4c10-8615-c7b4dd4638fd" providerId="ADAL" clId="{B786D3BC-270F-4800-B3A1-8745E70EAFBB}" dt="2023-09-13T03:00:04.395" v="11006"/>
          <ac:spMkLst>
            <pc:docMk/>
            <pc:sldMk cId="3692517974" sldId="260"/>
            <ac:spMk id="15" creationId="{8D6EA299-0840-6DEA-E670-C49AEBC87E89}"/>
          </ac:spMkLst>
        </pc:spChg>
        <pc:picChg chg="add mod">
          <ac:chgData name="Claret Anne-Marie" userId="9f7b6d07-cd86-4c10-8615-c7b4dd4638fd" providerId="ADAL" clId="{B786D3BC-270F-4800-B3A1-8745E70EAFBB}" dt="2023-09-13T02:41:13.215" v="10435" actId="26606"/>
          <ac:picMkLst>
            <pc:docMk/>
            <pc:sldMk cId="3692517974" sldId="260"/>
            <ac:picMk id="4" creationId="{1A75089C-D3E4-F10A-A140-E03AA0B4588E}"/>
          </ac:picMkLst>
        </pc:picChg>
        <pc:picChg chg="add del mod">
          <ac:chgData name="Claret Anne-Marie" userId="9f7b6d07-cd86-4c10-8615-c7b4dd4638fd" providerId="ADAL" clId="{B786D3BC-270F-4800-B3A1-8745E70EAFBB}" dt="2023-09-13T02:40:07.714" v="10425" actId="478"/>
          <ac:picMkLst>
            <pc:docMk/>
            <pc:sldMk cId="3692517974" sldId="260"/>
            <ac:picMk id="1026" creationId="{CC861820-6157-A62A-E144-22B5C8E27DBE}"/>
          </ac:picMkLst>
        </pc:picChg>
      </pc:sldChg>
      <pc:sldChg chg="addSp delSp modSp new mod ord">
        <pc:chgData name="Claret Anne-Marie" userId="9f7b6d07-cd86-4c10-8615-c7b4dd4638fd" providerId="ADAL" clId="{B786D3BC-270F-4800-B3A1-8745E70EAFBB}" dt="2023-09-13T02:05:13.167" v="9431" actId="27636"/>
        <pc:sldMkLst>
          <pc:docMk/>
          <pc:sldMk cId="1641088491" sldId="261"/>
        </pc:sldMkLst>
        <pc:spChg chg="del mod">
          <ac:chgData name="Claret Anne-Marie" userId="9f7b6d07-cd86-4c10-8615-c7b4dd4638fd" providerId="ADAL" clId="{B786D3BC-270F-4800-B3A1-8745E70EAFBB}" dt="2023-09-11T21:05:34.760" v="3037"/>
          <ac:spMkLst>
            <pc:docMk/>
            <pc:sldMk cId="1641088491" sldId="261"/>
            <ac:spMk id="2" creationId="{04E61CAF-D109-AEC6-0A46-10413CA136B0}"/>
          </ac:spMkLst>
        </pc:spChg>
        <pc:spChg chg="del">
          <ac:chgData name="Claret Anne-Marie" userId="9f7b6d07-cd86-4c10-8615-c7b4dd4638fd" providerId="ADAL" clId="{B786D3BC-270F-4800-B3A1-8745E70EAFBB}" dt="2023-09-11T21:05:34.760" v="3037"/>
          <ac:spMkLst>
            <pc:docMk/>
            <pc:sldMk cId="1641088491" sldId="261"/>
            <ac:spMk id="3" creationId="{37AE479B-1CE6-A06F-C301-D823549D231F}"/>
          </ac:spMkLst>
        </pc:spChg>
        <pc:spChg chg="add mod">
          <ac:chgData name="Claret Anne-Marie" userId="9f7b6d07-cd86-4c10-8615-c7b4dd4638fd" providerId="ADAL" clId="{B786D3BC-270F-4800-B3A1-8745E70EAFBB}" dt="2023-09-13T01:03:30.796" v="8316" actId="114"/>
          <ac:spMkLst>
            <pc:docMk/>
            <pc:sldMk cId="1641088491" sldId="261"/>
            <ac:spMk id="4" creationId="{9E97B362-FEBC-B411-5EB4-AB02599C1F66}"/>
          </ac:spMkLst>
        </pc:spChg>
        <pc:spChg chg="add mod">
          <ac:chgData name="Claret Anne-Marie" userId="9f7b6d07-cd86-4c10-8615-c7b4dd4638fd" providerId="ADAL" clId="{B786D3BC-270F-4800-B3A1-8745E70EAFBB}" dt="2023-09-13T02:05:13.167" v="9431" actId="27636"/>
          <ac:spMkLst>
            <pc:docMk/>
            <pc:sldMk cId="1641088491" sldId="261"/>
            <ac:spMk id="5" creationId="{ABC360F4-13B3-2BC1-0480-7D1625E5D1BE}"/>
          </ac:spMkLst>
        </pc:spChg>
      </pc:sldChg>
      <pc:sldChg chg="addSp delSp modSp new mod setBg delDesignElem">
        <pc:chgData name="Claret Anne-Marie" userId="9f7b6d07-cd86-4c10-8615-c7b4dd4638fd" providerId="ADAL" clId="{B786D3BC-270F-4800-B3A1-8745E70EAFBB}" dt="2023-09-13T03:33:27.571" v="11985" actId="27636"/>
        <pc:sldMkLst>
          <pc:docMk/>
          <pc:sldMk cId="2538883478" sldId="262"/>
        </pc:sldMkLst>
        <pc:spChg chg="add mod ord">
          <ac:chgData name="Claret Anne-Marie" userId="9f7b6d07-cd86-4c10-8615-c7b4dd4638fd" providerId="ADAL" clId="{B786D3BC-270F-4800-B3A1-8745E70EAFBB}" dt="2023-09-13T03:33:27.571" v="11985" actId="27636"/>
          <ac:spMkLst>
            <pc:docMk/>
            <pc:sldMk cId="2538883478" sldId="262"/>
            <ac:spMk id="3" creationId="{62B0CA94-2333-91C2-60E7-F266ECB124EE}"/>
          </ac:spMkLst>
        </pc:spChg>
        <pc:spChg chg="add">
          <ac:chgData name="Claret Anne-Marie" userId="9f7b6d07-cd86-4c10-8615-c7b4dd4638fd" providerId="ADAL" clId="{B786D3BC-270F-4800-B3A1-8745E70EAFBB}" dt="2023-09-13T03:32:45.901" v="11978" actId="26606"/>
          <ac:spMkLst>
            <pc:docMk/>
            <pc:sldMk cId="2538883478" sldId="262"/>
            <ac:spMk id="3076" creationId="{04812C46-200A-4DEB-A05E-3ED6C68C2387}"/>
          </ac:spMkLst>
        </pc:spChg>
        <pc:spChg chg="add">
          <ac:chgData name="Claret Anne-Marie" userId="9f7b6d07-cd86-4c10-8615-c7b4dd4638fd" providerId="ADAL" clId="{B786D3BC-270F-4800-B3A1-8745E70EAFBB}" dt="2023-09-13T03:32:45.901" v="11978" actId="26606"/>
          <ac:spMkLst>
            <pc:docMk/>
            <pc:sldMk cId="2538883478" sldId="262"/>
            <ac:spMk id="3077" creationId="{D1EA859B-E555-4109-94F3-6700E046E008}"/>
          </ac:spMkLst>
        </pc:spChg>
        <pc:spChg chg="add del">
          <ac:chgData name="Claret Anne-Marie" userId="9f7b6d07-cd86-4c10-8615-c7b4dd4638fd" providerId="ADAL" clId="{B786D3BC-270F-4800-B3A1-8745E70EAFBB}" dt="2023-09-13T03:00:04.395" v="11006"/>
          <ac:spMkLst>
            <pc:docMk/>
            <pc:sldMk cId="2538883478" sldId="262"/>
            <ac:spMk id="3079" creationId="{9AA72BD9-2C5A-4EDC-931F-5AA08EACA0F3}"/>
          </ac:spMkLst>
        </pc:spChg>
        <pc:spChg chg="add del">
          <ac:chgData name="Claret Anne-Marie" userId="9f7b6d07-cd86-4c10-8615-c7b4dd4638fd" providerId="ADAL" clId="{B786D3BC-270F-4800-B3A1-8745E70EAFBB}" dt="2023-09-13T03:00:04.395" v="11006"/>
          <ac:spMkLst>
            <pc:docMk/>
            <pc:sldMk cId="2538883478" sldId="262"/>
            <ac:spMk id="3081" creationId="{DD3981AC-7B61-4947-BCF3-F7AA7FA385B9}"/>
          </ac:spMkLst>
        </pc:spChg>
        <pc:spChg chg="add del">
          <ac:chgData name="Claret Anne-Marie" userId="9f7b6d07-cd86-4c10-8615-c7b4dd4638fd" providerId="ADAL" clId="{B786D3BC-270F-4800-B3A1-8745E70EAFBB}" dt="2023-09-13T03:00:04.395" v="11006"/>
          <ac:spMkLst>
            <pc:docMk/>
            <pc:sldMk cId="2538883478" sldId="262"/>
            <ac:spMk id="3083" creationId="{55D4142C-5077-457F-A6AD-3FECFDB39685}"/>
          </ac:spMkLst>
        </pc:spChg>
        <pc:spChg chg="add del">
          <ac:chgData name="Claret Anne-Marie" userId="9f7b6d07-cd86-4c10-8615-c7b4dd4638fd" providerId="ADAL" clId="{B786D3BC-270F-4800-B3A1-8745E70EAFBB}" dt="2023-09-13T03:00:04.395" v="11006"/>
          <ac:spMkLst>
            <pc:docMk/>
            <pc:sldMk cId="2538883478" sldId="262"/>
            <ac:spMk id="3085" creationId="{7A5F0580-5EE9-419F-96EE-B6529EF6E7D0}"/>
          </ac:spMkLst>
        </pc:spChg>
        <pc:picChg chg="add mod">
          <ac:chgData name="Claret Anne-Marie" userId="9f7b6d07-cd86-4c10-8615-c7b4dd4638fd" providerId="ADAL" clId="{B786D3BC-270F-4800-B3A1-8745E70EAFBB}" dt="2023-09-13T03:32:45.901" v="11978" actId="26606"/>
          <ac:picMkLst>
            <pc:docMk/>
            <pc:sldMk cId="2538883478" sldId="262"/>
            <ac:picMk id="3074" creationId="{5C1B6281-0300-C156-027C-C9FBFF3C9A54}"/>
          </ac:picMkLst>
        </pc:picChg>
      </pc:sldChg>
      <pc:sldChg chg="addSp delSp modSp new mod setBg addAnim delAnim setClrOvrMap delDesignElem">
        <pc:chgData name="Claret Anne-Marie" userId="9f7b6d07-cd86-4c10-8615-c7b4dd4638fd" providerId="ADAL" clId="{B786D3BC-270F-4800-B3A1-8745E70EAFBB}" dt="2023-09-13T03:35:36.413" v="11986" actId="14100"/>
        <pc:sldMkLst>
          <pc:docMk/>
          <pc:sldMk cId="2815943241" sldId="263"/>
        </pc:sldMkLst>
        <pc:spChg chg="mod ord">
          <ac:chgData name="Claret Anne-Marie" userId="9f7b6d07-cd86-4c10-8615-c7b4dd4638fd" providerId="ADAL" clId="{B786D3BC-270F-4800-B3A1-8745E70EAFBB}" dt="2023-09-13T03:35:36.413" v="11986" actId="14100"/>
          <ac:spMkLst>
            <pc:docMk/>
            <pc:sldMk cId="2815943241" sldId="263"/>
            <ac:spMk id="2" creationId="{8C87F0F8-62E8-47C2-7D00-30C3CB9DB29C}"/>
          </ac:spMkLst>
        </pc:spChg>
        <pc:spChg chg="del mod">
          <ac:chgData name="Claret Anne-Marie" userId="9f7b6d07-cd86-4c10-8615-c7b4dd4638fd" providerId="ADAL" clId="{B786D3BC-270F-4800-B3A1-8745E70EAFBB}" dt="2023-09-11T21:23:59.377" v="4724" actId="26606"/>
          <ac:spMkLst>
            <pc:docMk/>
            <pc:sldMk cId="2815943241" sldId="263"/>
            <ac:spMk id="3" creationId="{40F7FFF4-8106-5DA2-A5D0-2607B89D5EE0}"/>
          </ac:spMkLst>
        </pc:spChg>
        <pc:spChg chg="add del">
          <ac:chgData name="Claret Anne-Marie" userId="9f7b6d07-cd86-4c10-8615-c7b4dd4638fd" providerId="ADAL" clId="{B786D3BC-270F-4800-B3A1-8745E70EAFBB}" dt="2023-09-11T21:24:38.950" v="4779" actId="26606"/>
          <ac:spMkLst>
            <pc:docMk/>
            <pc:sldMk cId="2815943241" sldId="263"/>
            <ac:spMk id="8" creationId="{D507FF4D-437C-D7BF-6F24-44F86D668D46}"/>
          </ac:spMkLst>
        </pc:spChg>
        <pc:spChg chg="add del">
          <ac:chgData name="Claret Anne-Marie" userId="9f7b6d07-cd86-4c10-8615-c7b4dd4638fd" providerId="ADAL" clId="{B786D3BC-270F-4800-B3A1-8745E70EAFBB}" dt="2023-09-11T21:24:38.950" v="4779" actId="26606"/>
          <ac:spMkLst>
            <pc:docMk/>
            <pc:sldMk cId="2815943241" sldId="263"/>
            <ac:spMk id="10" creationId="{400C5776-6710-4578-81A6-75E383CADCCB}"/>
          </ac:spMkLst>
        </pc:spChg>
        <pc:spChg chg="add del">
          <ac:chgData name="Claret Anne-Marie" userId="9f7b6d07-cd86-4c10-8615-c7b4dd4638fd" providerId="ADAL" clId="{B786D3BC-270F-4800-B3A1-8745E70EAFBB}" dt="2023-09-11T21:24:44.390" v="4781"/>
          <ac:spMkLst>
            <pc:docMk/>
            <pc:sldMk cId="2815943241" sldId="263"/>
            <ac:spMk id="15" creationId="{A5468BA0-1AC1-4B64-AF3D-27C720506690}"/>
          </ac:spMkLst>
        </pc:spChg>
        <pc:spChg chg="add del">
          <ac:chgData name="Claret Anne-Marie" userId="9f7b6d07-cd86-4c10-8615-c7b4dd4638fd" providerId="ADAL" clId="{B786D3BC-270F-4800-B3A1-8745E70EAFBB}" dt="2023-09-11T21:24:44.390" v="4781"/>
          <ac:spMkLst>
            <pc:docMk/>
            <pc:sldMk cId="2815943241" sldId="263"/>
            <ac:spMk id="17" creationId="{24CC22CD-F427-01D2-2763-93C95D97AD64}"/>
          </ac:spMkLst>
        </pc:spChg>
        <pc:spChg chg="add del">
          <ac:chgData name="Claret Anne-Marie" userId="9f7b6d07-cd86-4c10-8615-c7b4dd4638fd" providerId="ADAL" clId="{B786D3BC-270F-4800-B3A1-8745E70EAFBB}" dt="2023-09-11T21:24:44.390" v="4781"/>
          <ac:spMkLst>
            <pc:docMk/>
            <pc:sldMk cId="2815943241" sldId="263"/>
            <ac:spMk id="19" creationId="{0E97DC59-9F5C-6902-2359-B3F1F4F3477F}"/>
          </ac:spMkLst>
        </pc:spChg>
        <pc:spChg chg="add del">
          <ac:chgData name="Claret Anne-Marie" userId="9f7b6d07-cd86-4c10-8615-c7b4dd4638fd" providerId="ADAL" clId="{B786D3BC-270F-4800-B3A1-8745E70EAFBB}" dt="2023-09-11T21:42:26.131" v="5227" actId="26606"/>
          <ac:spMkLst>
            <pc:docMk/>
            <pc:sldMk cId="2815943241" sldId="263"/>
            <ac:spMk id="20" creationId="{DD6BC9EB-F181-48AB-BCA2-3D1DB20D2D87}"/>
          </ac:spMkLst>
        </pc:spChg>
        <pc:spChg chg="add del">
          <ac:chgData name="Claret Anne-Marie" userId="9f7b6d07-cd86-4c10-8615-c7b4dd4638fd" providerId="ADAL" clId="{B786D3BC-270F-4800-B3A1-8745E70EAFBB}" dt="2023-09-11T21:24:44.390" v="4781"/>
          <ac:spMkLst>
            <pc:docMk/>
            <pc:sldMk cId="2815943241" sldId="263"/>
            <ac:spMk id="21" creationId="{0654A082-9E79-41BC-ADAF-F80052C57F0B}"/>
          </ac:spMkLst>
        </pc:spChg>
        <pc:spChg chg="add del">
          <ac:chgData name="Claret Anne-Marie" userId="9f7b6d07-cd86-4c10-8615-c7b4dd4638fd" providerId="ADAL" clId="{B786D3BC-270F-4800-B3A1-8745E70EAFBB}" dt="2023-09-11T21:42:26.131" v="5227" actId="26606"/>
          <ac:spMkLst>
            <pc:docMk/>
            <pc:sldMk cId="2815943241" sldId="263"/>
            <ac:spMk id="22" creationId="{D33AAA80-39DC-4020-9BFF-0718F35C7661}"/>
          </ac:spMkLst>
        </pc:spChg>
        <pc:spChg chg="add del">
          <ac:chgData name="Claret Anne-Marie" userId="9f7b6d07-cd86-4c10-8615-c7b4dd4638fd" providerId="ADAL" clId="{B786D3BC-270F-4800-B3A1-8745E70EAFBB}" dt="2023-09-11T21:42:26.131" v="5227" actId="26606"/>
          <ac:spMkLst>
            <pc:docMk/>
            <pc:sldMk cId="2815943241" sldId="263"/>
            <ac:spMk id="25" creationId="{1177F295-741F-4EFF-B0CA-BE69295ADA07}"/>
          </ac:spMkLst>
        </pc:spChg>
        <pc:spChg chg="add del">
          <ac:chgData name="Claret Anne-Marie" userId="9f7b6d07-cd86-4c10-8615-c7b4dd4638fd" providerId="ADAL" clId="{B786D3BC-270F-4800-B3A1-8745E70EAFBB}" dt="2023-09-12T16:02:13.120" v="7300" actId="26606"/>
          <ac:spMkLst>
            <pc:docMk/>
            <pc:sldMk cId="2815943241" sldId="263"/>
            <ac:spMk id="32" creationId="{06DA9DF9-31F7-4056-B42E-878CC92417B8}"/>
          </ac:spMkLst>
        </pc:spChg>
        <pc:spChg chg="add del">
          <ac:chgData name="Claret Anne-Marie" userId="9f7b6d07-cd86-4c10-8615-c7b4dd4638fd" providerId="ADAL" clId="{B786D3BC-270F-4800-B3A1-8745E70EAFBB}" dt="2023-09-12T16:02:16.528" v="7302" actId="26606"/>
          <ac:spMkLst>
            <pc:docMk/>
            <pc:sldMk cId="2815943241" sldId="263"/>
            <ac:spMk id="34" creationId="{097CD68E-23E3-4007-8847-CD0944C4F7BE}"/>
          </ac:spMkLst>
        </pc:spChg>
        <pc:spChg chg="add del">
          <ac:chgData name="Claret Anne-Marie" userId="9f7b6d07-cd86-4c10-8615-c7b4dd4638fd" providerId="ADAL" clId="{B786D3BC-270F-4800-B3A1-8745E70EAFBB}" dt="2023-09-12T16:02:16.528" v="7302" actId="26606"/>
          <ac:spMkLst>
            <pc:docMk/>
            <pc:sldMk cId="2815943241" sldId="263"/>
            <ac:spMk id="35" creationId="{E91DC736-0EF8-4F87-9146-EBF1D2EE4D3D}"/>
          </ac:spMkLst>
        </pc:spChg>
        <pc:spChg chg="add del">
          <ac:chgData name="Claret Anne-Marie" userId="9f7b6d07-cd86-4c10-8615-c7b4dd4638fd" providerId="ADAL" clId="{B786D3BC-270F-4800-B3A1-8745E70EAFBB}" dt="2023-09-12T16:02:16.528" v="7302" actId="26606"/>
          <ac:spMkLst>
            <pc:docMk/>
            <pc:sldMk cId="2815943241" sldId="263"/>
            <ac:spMk id="36" creationId="{AF2F604E-43BE-4DC3-B983-E071523364F8}"/>
          </ac:spMkLst>
        </pc:spChg>
        <pc:spChg chg="add del">
          <ac:chgData name="Claret Anne-Marie" userId="9f7b6d07-cd86-4c10-8615-c7b4dd4638fd" providerId="ADAL" clId="{B786D3BC-270F-4800-B3A1-8745E70EAFBB}" dt="2023-09-12T16:02:16.528" v="7302" actId="26606"/>
          <ac:spMkLst>
            <pc:docMk/>
            <pc:sldMk cId="2815943241" sldId="263"/>
            <ac:spMk id="38" creationId="{08C9B587-E65E-4B52-B37C-ABEBB6E87928}"/>
          </ac:spMkLst>
        </pc:spChg>
        <pc:spChg chg="add del">
          <ac:chgData name="Claret Anne-Marie" userId="9f7b6d07-cd86-4c10-8615-c7b4dd4638fd" providerId="ADAL" clId="{B786D3BC-270F-4800-B3A1-8745E70EAFBB}" dt="2023-09-12T22:39:38.340" v="8112" actId="26606"/>
          <ac:spMkLst>
            <pc:docMk/>
            <pc:sldMk cId="2815943241" sldId="263"/>
            <ac:spMk id="40" creationId="{71B2258F-86CA-4D4D-8270-BC05FCDEBFB3}"/>
          </ac:spMkLst>
        </pc:spChg>
        <pc:spChg chg="add del">
          <ac:chgData name="Claret Anne-Marie" userId="9f7b6d07-cd86-4c10-8615-c7b4dd4638fd" providerId="ADAL" clId="{B786D3BC-270F-4800-B3A1-8745E70EAFBB}" dt="2023-09-11T21:42:26.123" v="5226" actId="26606"/>
          <ac:spMkLst>
            <pc:docMk/>
            <pc:sldMk cId="2815943241" sldId="263"/>
            <ac:spMk id="42" creationId="{2783C067-F8BF-4755-B516-8A0CD74CF60C}"/>
          </ac:spMkLst>
        </pc:spChg>
        <pc:spChg chg="add del">
          <ac:chgData name="Claret Anne-Marie" userId="9f7b6d07-cd86-4c10-8615-c7b4dd4638fd" providerId="ADAL" clId="{B786D3BC-270F-4800-B3A1-8745E70EAFBB}" dt="2023-09-11T21:42:26.123" v="5226" actId="26606"/>
          <ac:spMkLst>
            <pc:docMk/>
            <pc:sldMk cId="2815943241" sldId="263"/>
            <ac:spMk id="44" creationId="{2ED796EC-E7FF-46DB-B912-FB08BF12AA6E}"/>
          </ac:spMkLst>
        </pc:spChg>
        <pc:spChg chg="add del">
          <ac:chgData name="Claret Anne-Marie" userId="9f7b6d07-cd86-4c10-8615-c7b4dd4638fd" providerId="ADAL" clId="{B786D3BC-270F-4800-B3A1-8745E70EAFBB}" dt="2023-09-11T21:42:26.123" v="5226" actId="26606"/>
          <ac:spMkLst>
            <pc:docMk/>
            <pc:sldMk cId="2815943241" sldId="263"/>
            <ac:spMk id="46" creationId="{549A2DAB-B431-487D-95AD-BB0FECB49E57}"/>
          </ac:spMkLst>
        </pc:spChg>
        <pc:spChg chg="add del">
          <ac:chgData name="Claret Anne-Marie" userId="9f7b6d07-cd86-4c10-8615-c7b4dd4638fd" providerId="ADAL" clId="{B786D3BC-270F-4800-B3A1-8745E70EAFBB}" dt="2023-09-11T21:43:12.458" v="5235" actId="26606"/>
          <ac:spMkLst>
            <pc:docMk/>
            <pc:sldMk cId="2815943241" sldId="263"/>
            <ac:spMk id="47" creationId="{66D61E08-70C3-48D8-BEA0-787111DC30DA}"/>
          </ac:spMkLst>
        </pc:spChg>
        <pc:spChg chg="add del">
          <ac:chgData name="Claret Anne-Marie" userId="9f7b6d07-cd86-4c10-8615-c7b4dd4638fd" providerId="ADAL" clId="{B786D3BC-270F-4800-B3A1-8745E70EAFBB}" dt="2023-09-11T21:42:26.123" v="5226" actId="26606"/>
          <ac:spMkLst>
            <pc:docMk/>
            <pc:sldMk cId="2815943241" sldId="263"/>
            <ac:spMk id="48" creationId="{0819F787-32B4-46A8-BC57-C6571BCEE243}"/>
          </ac:spMkLst>
        </pc:spChg>
        <pc:spChg chg="add del">
          <ac:chgData name="Claret Anne-Marie" userId="9f7b6d07-cd86-4c10-8615-c7b4dd4638fd" providerId="ADAL" clId="{B786D3BC-270F-4800-B3A1-8745E70EAFBB}" dt="2023-09-11T21:43:12.458" v="5235" actId="26606"/>
          <ac:spMkLst>
            <pc:docMk/>
            <pc:sldMk cId="2815943241" sldId="263"/>
            <ac:spMk id="49" creationId="{FC55298F-0AE5-478E-AD2B-03C2614C5833}"/>
          </ac:spMkLst>
        </pc:spChg>
        <pc:spChg chg="add del">
          <ac:chgData name="Claret Anne-Marie" userId="9f7b6d07-cd86-4c10-8615-c7b4dd4638fd" providerId="ADAL" clId="{B786D3BC-270F-4800-B3A1-8745E70EAFBB}" dt="2023-09-11T21:43:12.458" v="5235" actId="26606"/>
          <ac:spMkLst>
            <pc:docMk/>
            <pc:sldMk cId="2815943241" sldId="263"/>
            <ac:spMk id="51" creationId="{C180E4EA-0B63-4779-A895-7E90E71088F3}"/>
          </ac:spMkLst>
        </pc:spChg>
        <pc:spChg chg="add del">
          <ac:chgData name="Claret Anne-Marie" userId="9f7b6d07-cd86-4c10-8615-c7b4dd4638fd" providerId="ADAL" clId="{B786D3BC-270F-4800-B3A1-8745E70EAFBB}" dt="2023-09-11T21:43:12.458" v="5235" actId="26606"/>
          <ac:spMkLst>
            <pc:docMk/>
            <pc:sldMk cId="2815943241" sldId="263"/>
            <ac:spMk id="53" creationId="{CEE01D9D-3DE8-4EED-B0D3-8F3C79CC7673}"/>
          </ac:spMkLst>
        </pc:spChg>
        <pc:spChg chg="add del">
          <ac:chgData name="Claret Anne-Marie" userId="9f7b6d07-cd86-4c10-8615-c7b4dd4638fd" providerId="ADAL" clId="{B786D3BC-270F-4800-B3A1-8745E70EAFBB}" dt="2023-09-12T22:52:22.288" v="8193"/>
          <ac:spMkLst>
            <pc:docMk/>
            <pc:sldMk cId="2815943241" sldId="263"/>
            <ac:spMk id="54" creationId="{71B2258F-86CA-4D4D-8270-BC05FCDEBFB3}"/>
          </ac:spMkLst>
        </pc:spChg>
        <pc:spChg chg="add del">
          <ac:chgData name="Claret Anne-Marie" userId="9f7b6d07-cd86-4c10-8615-c7b4dd4638fd" providerId="ADAL" clId="{B786D3BC-270F-4800-B3A1-8745E70EAFBB}" dt="2023-09-11T21:43:12.458" v="5235" actId="26606"/>
          <ac:spMkLst>
            <pc:docMk/>
            <pc:sldMk cId="2815943241" sldId="263"/>
            <ac:spMk id="55" creationId="{89AF5CE9-607F-43F4-8983-DCD6DA4051FD}"/>
          </ac:spMkLst>
        </pc:spChg>
        <pc:spChg chg="add del">
          <ac:chgData name="Claret Anne-Marie" userId="9f7b6d07-cd86-4c10-8615-c7b4dd4638fd" providerId="ADAL" clId="{B786D3BC-270F-4800-B3A1-8745E70EAFBB}" dt="2023-09-11T21:43:12.458" v="5235" actId="26606"/>
          <ac:spMkLst>
            <pc:docMk/>
            <pc:sldMk cId="2815943241" sldId="263"/>
            <ac:spMk id="57" creationId="{6EEA2DBD-9E1E-4521-8C01-F32AD18A89E3}"/>
          </ac:spMkLst>
        </pc:spChg>
        <pc:spChg chg="add del">
          <ac:chgData name="Claret Anne-Marie" userId="9f7b6d07-cd86-4c10-8615-c7b4dd4638fd" providerId="ADAL" clId="{B786D3BC-270F-4800-B3A1-8745E70EAFBB}" dt="2023-09-11T21:43:12.458" v="5235" actId="26606"/>
          <ac:spMkLst>
            <pc:docMk/>
            <pc:sldMk cId="2815943241" sldId="263"/>
            <ac:spMk id="59" creationId="{15BBD2C1-BA9B-46A9-A27A-33498B169272}"/>
          </ac:spMkLst>
        </pc:spChg>
        <pc:spChg chg="add del">
          <ac:chgData name="Claret Anne-Marie" userId="9f7b6d07-cd86-4c10-8615-c7b4dd4638fd" providerId="ADAL" clId="{B786D3BC-270F-4800-B3A1-8745E70EAFBB}" dt="2023-09-11T21:43:12.412" v="5234" actId="26606"/>
          <ac:spMkLst>
            <pc:docMk/>
            <pc:sldMk cId="2815943241" sldId="263"/>
            <ac:spMk id="80" creationId="{66D61E08-70C3-48D8-BEA0-787111DC30DA}"/>
          </ac:spMkLst>
        </pc:spChg>
        <pc:spChg chg="add del">
          <ac:chgData name="Claret Anne-Marie" userId="9f7b6d07-cd86-4c10-8615-c7b4dd4638fd" providerId="ADAL" clId="{B786D3BC-270F-4800-B3A1-8745E70EAFBB}" dt="2023-09-11T21:43:12.412" v="5234" actId="26606"/>
          <ac:spMkLst>
            <pc:docMk/>
            <pc:sldMk cId="2815943241" sldId="263"/>
            <ac:spMk id="82" creationId="{FC55298F-0AE5-478E-AD2B-03C2614C5833}"/>
          </ac:spMkLst>
        </pc:spChg>
        <pc:spChg chg="add del">
          <ac:chgData name="Claret Anne-Marie" userId="9f7b6d07-cd86-4c10-8615-c7b4dd4638fd" providerId="ADAL" clId="{B786D3BC-270F-4800-B3A1-8745E70EAFBB}" dt="2023-09-11T21:43:12.412" v="5234" actId="26606"/>
          <ac:spMkLst>
            <pc:docMk/>
            <pc:sldMk cId="2815943241" sldId="263"/>
            <ac:spMk id="84" creationId="{C180E4EA-0B63-4779-A895-7E90E71088F3}"/>
          </ac:spMkLst>
        </pc:spChg>
        <pc:spChg chg="add del">
          <ac:chgData name="Claret Anne-Marie" userId="9f7b6d07-cd86-4c10-8615-c7b4dd4638fd" providerId="ADAL" clId="{B786D3BC-270F-4800-B3A1-8745E70EAFBB}" dt="2023-09-11T21:43:12.412" v="5234" actId="26606"/>
          <ac:spMkLst>
            <pc:docMk/>
            <pc:sldMk cId="2815943241" sldId="263"/>
            <ac:spMk id="86" creationId="{CEE01D9D-3DE8-4EED-B0D3-8F3C79CC7673}"/>
          </ac:spMkLst>
        </pc:spChg>
        <pc:spChg chg="add del">
          <ac:chgData name="Claret Anne-Marie" userId="9f7b6d07-cd86-4c10-8615-c7b4dd4638fd" providerId="ADAL" clId="{B786D3BC-270F-4800-B3A1-8745E70EAFBB}" dt="2023-09-11T21:43:12.412" v="5234" actId="26606"/>
          <ac:spMkLst>
            <pc:docMk/>
            <pc:sldMk cId="2815943241" sldId="263"/>
            <ac:spMk id="88" creationId="{89AF5CE9-607F-43F4-8983-DCD6DA4051FD}"/>
          </ac:spMkLst>
        </pc:spChg>
        <pc:spChg chg="add del">
          <ac:chgData name="Claret Anne-Marie" userId="9f7b6d07-cd86-4c10-8615-c7b4dd4638fd" providerId="ADAL" clId="{B786D3BC-270F-4800-B3A1-8745E70EAFBB}" dt="2023-09-11T21:43:12.412" v="5234" actId="26606"/>
          <ac:spMkLst>
            <pc:docMk/>
            <pc:sldMk cId="2815943241" sldId="263"/>
            <ac:spMk id="90" creationId="{6EEA2DBD-9E1E-4521-8C01-F32AD18A89E3}"/>
          </ac:spMkLst>
        </pc:spChg>
        <pc:spChg chg="add del">
          <ac:chgData name="Claret Anne-Marie" userId="9f7b6d07-cd86-4c10-8615-c7b4dd4638fd" providerId="ADAL" clId="{B786D3BC-270F-4800-B3A1-8745E70EAFBB}" dt="2023-09-11T21:43:12.412" v="5234" actId="26606"/>
          <ac:spMkLst>
            <pc:docMk/>
            <pc:sldMk cId="2815943241" sldId="263"/>
            <ac:spMk id="92" creationId="{15BBD2C1-BA9B-46A9-A27A-33498B169272}"/>
          </ac:spMkLst>
        </pc:spChg>
        <pc:spChg chg="add del">
          <ac:chgData name="Claret Anne-Marie" userId="9f7b6d07-cd86-4c10-8615-c7b4dd4638fd" providerId="ADAL" clId="{B786D3BC-270F-4800-B3A1-8745E70EAFBB}" dt="2023-09-11T22:35:49.116" v="6362"/>
          <ac:spMkLst>
            <pc:docMk/>
            <pc:sldMk cId="2815943241" sldId="263"/>
            <ac:spMk id="97" creationId="{66D61E08-70C3-48D8-BEA0-787111DC30DA}"/>
          </ac:spMkLst>
        </pc:spChg>
        <pc:spChg chg="add del">
          <ac:chgData name="Claret Anne-Marie" userId="9f7b6d07-cd86-4c10-8615-c7b4dd4638fd" providerId="ADAL" clId="{B786D3BC-270F-4800-B3A1-8745E70EAFBB}" dt="2023-09-11T22:35:49.116" v="6362"/>
          <ac:spMkLst>
            <pc:docMk/>
            <pc:sldMk cId="2815943241" sldId="263"/>
            <ac:spMk id="98" creationId="{FC55298F-0AE5-478E-AD2B-03C2614C5833}"/>
          </ac:spMkLst>
        </pc:spChg>
        <pc:spChg chg="add del">
          <ac:chgData name="Claret Anne-Marie" userId="9f7b6d07-cd86-4c10-8615-c7b4dd4638fd" providerId="ADAL" clId="{B786D3BC-270F-4800-B3A1-8745E70EAFBB}" dt="2023-09-11T22:35:49.116" v="6362"/>
          <ac:spMkLst>
            <pc:docMk/>
            <pc:sldMk cId="2815943241" sldId="263"/>
            <ac:spMk id="99" creationId="{C180E4EA-0B63-4779-A895-7E90E71088F3}"/>
          </ac:spMkLst>
        </pc:spChg>
        <pc:spChg chg="add del">
          <ac:chgData name="Claret Anne-Marie" userId="9f7b6d07-cd86-4c10-8615-c7b4dd4638fd" providerId="ADAL" clId="{B786D3BC-270F-4800-B3A1-8745E70EAFBB}" dt="2023-09-11T22:35:49.116" v="6362"/>
          <ac:spMkLst>
            <pc:docMk/>
            <pc:sldMk cId="2815943241" sldId="263"/>
            <ac:spMk id="100" creationId="{CEE01D9D-3DE8-4EED-B0D3-8F3C79CC7673}"/>
          </ac:spMkLst>
        </pc:spChg>
        <pc:spChg chg="add del">
          <ac:chgData name="Claret Anne-Marie" userId="9f7b6d07-cd86-4c10-8615-c7b4dd4638fd" providerId="ADAL" clId="{B786D3BC-270F-4800-B3A1-8745E70EAFBB}" dt="2023-09-11T22:35:49.116" v="6362"/>
          <ac:spMkLst>
            <pc:docMk/>
            <pc:sldMk cId="2815943241" sldId="263"/>
            <ac:spMk id="101" creationId="{89AF5CE9-607F-43F4-8983-DCD6DA4051FD}"/>
          </ac:spMkLst>
        </pc:spChg>
        <pc:spChg chg="add del">
          <ac:chgData name="Claret Anne-Marie" userId="9f7b6d07-cd86-4c10-8615-c7b4dd4638fd" providerId="ADAL" clId="{B786D3BC-270F-4800-B3A1-8745E70EAFBB}" dt="2023-09-11T22:35:49.116" v="6362"/>
          <ac:spMkLst>
            <pc:docMk/>
            <pc:sldMk cId="2815943241" sldId="263"/>
            <ac:spMk id="102" creationId="{6EEA2DBD-9E1E-4521-8C01-F32AD18A89E3}"/>
          </ac:spMkLst>
        </pc:spChg>
        <pc:spChg chg="add del">
          <ac:chgData name="Claret Anne-Marie" userId="9f7b6d07-cd86-4c10-8615-c7b4dd4638fd" providerId="ADAL" clId="{B786D3BC-270F-4800-B3A1-8745E70EAFBB}" dt="2023-09-11T22:35:49.116" v="6362"/>
          <ac:spMkLst>
            <pc:docMk/>
            <pc:sldMk cId="2815943241" sldId="263"/>
            <ac:spMk id="103" creationId="{15BBD2C1-BA9B-46A9-A27A-33498B169272}"/>
          </ac:spMkLst>
        </pc:spChg>
        <pc:spChg chg="add">
          <ac:chgData name="Claret Anne-Marie" userId="9f7b6d07-cd86-4c10-8615-c7b4dd4638fd" providerId="ADAL" clId="{B786D3BC-270F-4800-B3A1-8745E70EAFBB}" dt="2023-09-13T03:30:27.114" v="11958" actId="26606"/>
          <ac:spMkLst>
            <pc:docMk/>
            <pc:sldMk cId="2815943241" sldId="263"/>
            <ac:spMk id="2052" creationId="{0A597D97-203B-498B-95D3-E90DC961039F}"/>
          </ac:spMkLst>
        </pc:spChg>
        <pc:spChg chg="add">
          <ac:chgData name="Claret Anne-Marie" userId="9f7b6d07-cd86-4c10-8615-c7b4dd4638fd" providerId="ADAL" clId="{B786D3BC-270F-4800-B3A1-8745E70EAFBB}" dt="2023-09-13T03:30:27.114" v="11958" actId="26606"/>
          <ac:spMkLst>
            <pc:docMk/>
            <pc:sldMk cId="2815943241" sldId="263"/>
            <ac:spMk id="2053" creationId="{6A6EF10E-DF41-4BD3-8EB4-6F646531DC26}"/>
          </ac:spMkLst>
        </pc:spChg>
        <pc:spChg chg="add del">
          <ac:chgData name="Claret Anne-Marie" userId="9f7b6d07-cd86-4c10-8615-c7b4dd4638fd" providerId="ADAL" clId="{B786D3BC-270F-4800-B3A1-8745E70EAFBB}" dt="2023-09-13T03:00:04.395" v="11006"/>
          <ac:spMkLst>
            <pc:docMk/>
            <pc:sldMk cId="2815943241" sldId="263"/>
            <ac:spMk id="2055" creationId="{A8CCCB6D-5162-4AAE-A5E3-3AC55410DBCE}"/>
          </ac:spMkLst>
        </pc:spChg>
        <pc:spChg chg="add del">
          <ac:chgData name="Claret Anne-Marie" userId="9f7b6d07-cd86-4c10-8615-c7b4dd4638fd" providerId="ADAL" clId="{B786D3BC-270F-4800-B3A1-8745E70EAFBB}" dt="2023-09-13T03:00:04.395" v="11006"/>
          <ac:spMkLst>
            <pc:docMk/>
            <pc:sldMk cId="2815943241" sldId="263"/>
            <ac:spMk id="2057" creationId="{0BCD8C04-CC7B-40EF-82EB-E9821F79BB86}"/>
          </ac:spMkLst>
        </pc:spChg>
        <pc:grpChg chg="add del">
          <ac:chgData name="Claret Anne-Marie" userId="9f7b6d07-cd86-4c10-8615-c7b4dd4638fd" providerId="ADAL" clId="{B786D3BC-270F-4800-B3A1-8745E70EAFBB}" dt="2023-09-11T21:42:26.131" v="5227" actId="26606"/>
          <ac:grpSpMkLst>
            <pc:docMk/>
            <pc:sldMk cId="2815943241" sldId="263"/>
            <ac:grpSpMk id="7" creationId="{28460BD8-AE3F-4AC9-9D0B-717052AA5D3A}"/>
          </ac:grpSpMkLst>
        </pc:grpChg>
        <pc:grpChg chg="add del">
          <ac:chgData name="Claret Anne-Marie" userId="9f7b6d07-cd86-4c10-8615-c7b4dd4638fd" providerId="ADAL" clId="{B786D3BC-270F-4800-B3A1-8745E70EAFBB}" dt="2023-09-11T21:42:26.123" v="5226" actId="26606"/>
          <ac:grpSpMkLst>
            <pc:docMk/>
            <pc:sldMk cId="2815943241" sldId="263"/>
            <ac:grpSpMk id="30" creationId="{28460BD8-AE3F-4AC9-9D0B-717052AA5D3A}"/>
          </ac:grpSpMkLst>
        </pc:grpChg>
        <pc:grpChg chg="add del">
          <ac:chgData name="Claret Anne-Marie" userId="9f7b6d07-cd86-4c10-8615-c7b4dd4638fd" providerId="ADAL" clId="{B786D3BC-270F-4800-B3A1-8745E70EAFBB}" dt="2023-09-11T21:43:12.458" v="5235" actId="26606"/>
          <ac:grpSpMkLst>
            <pc:docMk/>
            <pc:sldMk cId="2815943241" sldId="263"/>
            <ac:grpSpMk id="31" creationId="{88C9B83F-64CD-41C1-925F-A08801FFD0BD}"/>
          </ac:grpSpMkLst>
        </pc:grpChg>
        <pc:grpChg chg="add del">
          <ac:chgData name="Claret Anne-Marie" userId="9f7b6d07-cd86-4c10-8615-c7b4dd4638fd" providerId="ADAL" clId="{B786D3BC-270F-4800-B3A1-8745E70EAFBB}" dt="2023-09-11T21:43:05.941" v="5231" actId="26606"/>
          <ac:grpSpMkLst>
            <pc:docMk/>
            <pc:sldMk cId="2815943241" sldId="263"/>
            <ac:grpSpMk id="64" creationId="{88C9B83F-64CD-41C1-925F-A08801FFD0BD}"/>
          </ac:grpSpMkLst>
        </pc:grpChg>
        <pc:grpChg chg="add del">
          <ac:chgData name="Claret Anne-Marie" userId="9f7b6d07-cd86-4c10-8615-c7b4dd4638fd" providerId="ADAL" clId="{B786D3BC-270F-4800-B3A1-8745E70EAFBB}" dt="2023-09-11T21:43:12.412" v="5234" actId="26606"/>
          <ac:grpSpMkLst>
            <pc:docMk/>
            <pc:sldMk cId="2815943241" sldId="263"/>
            <ac:grpSpMk id="77" creationId="{88C9B83F-64CD-41C1-925F-A08801FFD0BD}"/>
          </ac:grpSpMkLst>
        </pc:grpChg>
        <pc:grpChg chg="add del">
          <ac:chgData name="Claret Anne-Marie" userId="9f7b6d07-cd86-4c10-8615-c7b4dd4638fd" providerId="ADAL" clId="{B786D3BC-270F-4800-B3A1-8745E70EAFBB}" dt="2023-09-11T22:35:49.116" v="6362"/>
          <ac:grpSpMkLst>
            <pc:docMk/>
            <pc:sldMk cId="2815943241" sldId="263"/>
            <ac:grpSpMk id="94" creationId="{88C9B83F-64CD-41C1-925F-A08801FFD0BD}"/>
          </ac:grpSpMkLst>
        </pc:grpChg>
        <pc:graphicFrameChg chg="add del mod modGraphic">
          <ac:chgData name="Claret Anne-Marie" userId="9f7b6d07-cd86-4c10-8615-c7b4dd4638fd" providerId="ADAL" clId="{B786D3BC-270F-4800-B3A1-8745E70EAFBB}" dt="2023-09-12T15:56:15.562" v="7157" actId="478"/>
          <ac:graphicFrameMkLst>
            <pc:docMk/>
            <pc:sldMk cId="2815943241" sldId="263"/>
            <ac:graphicFrameMk id="4" creationId="{69F291BC-D51B-26D9-B1D1-0BA4550398EE}"/>
          </ac:graphicFrameMkLst>
        </pc:graphicFrameChg>
        <pc:picChg chg="add del mod ord">
          <ac:chgData name="Claret Anne-Marie" userId="9f7b6d07-cd86-4c10-8615-c7b4dd4638fd" providerId="ADAL" clId="{B786D3BC-270F-4800-B3A1-8745E70EAFBB}" dt="2023-09-12T22:39:34.387" v="8111" actId="478"/>
          <ac:picMkLst>
            <pc:docMk/>
            <pc:sldMk cId="2815943241" sldId="263"/>
            <ac:picMk id="27" creationId="{F3818D69-0F68-5B3C-0476-22497F42A2A6}"/>
          </ac:picMkLst>
        </pc:picChg>
        <pc:picChg chg="add mod">
          <ac:chgData name="Claret Anne-Marie" userId="9f7b6d07-cd86-4c10-8615-c7b4dd4638fd" providerId="ADAL" clId="{B786D3BC-270F-4800-B3A1-8745E70EAFBB}" dt="2023-09-13T03:30:27.114" v="11958" actId="26606"/>
          <ac:picMkLst>
            <pc:docMk/>
            <pc:sldMk cId="2815943241" sldId="263"/>
            <ac:picMk id="56" creationId="{33534D98-DEDC-5BF1-ED97-0230AA1823E9}"/>
          </ac:picMkLst>
        </pc:picChg>
        <pc:picChg chg="add mod">
          <ac:chgData name="Claret Anne-Marie" userId="9f7b6d07-cd86-4c10-8615-c7b4dd4638fd" providerId="ADAL" clId="{B786D3BC-270F-4800-B3A1-8745E70EAFBB}" dt="2023-09-13T03:30:27.114" v="11958" actId="26606"/>
          <ac:picMkLst>
            <pc:docMk/>
            <pc:sldMk cId="2815943241" sldId="263"/>
            <ac:picMk id="2050" creationId="{71DBD85B-B13A-648A-152F-06E9A938AF95}"/>
          </ac:picMkLst>
        </pc:picChg>
        <pc:cxnChg chg="add del">
          <ac:chgData name="Claret Anne-Marie" userId="9f7b6d07-cd86-4c10-8615-c7b4dd4638fd" providerId="ADAL" clId="{B786D3BC-270F-4800-B3A1-8745E70EAFBB}" dt="2023-09-11T21:42:26.131" v="5227" actId="26606"/>
          <ac:cxnSpMkLst>
            <pc:docMk/>
            <pc:sldMk cId="2815943241" sldId="263"/>
            <ac:cxnSpMk id="23" creationId="{C9C5D90B-7EE3-4D26-AB7D-A5A3A6E11203}"/>
          </ac:cxnSpMkLst>
        </pc:cxnChg>
        <pc:cxnChg chg="add del">
          <ac:chgData name="Claret Anne-Marie" userId="9f7b6d07-cd86-4c10-8615-c7b4dd4638fd" providerId="ADAL" clId="{B786D3BC-270F-4800-B3A1-8745E70EAFBB}" dt="2023-09-11T21:43:12.458" v="5235" actId="26606"/>
          <ac:cxnSpMkLst>
            <pc:docMk/>
            <pc:sldMk cId="2815943241" sldId="263"/>
            <ac:cxnSpMk id="43" creationId="{A57C1A16-B8AB-4D99-A195-A38F556A6486}"/>
          </ac:cxnSpMkLst>
        </pc:cxnChg>
        <pc:cxnChg chg="add del">
          <ac:chgData name="Claret Anne-Marie" userId="9f7b6d07-cd86-4c10-8615-c7b4dd4638fd" providerId="ADAL" clId="{B786D3BC-270F-4800-B3A1-8745E70EAFBB}" dt="2023-09-11T21:43:12.458" v="5235" actId="26606"/>
          <ac:cxnSpMkLst>
            <pc:docMk/>
            <pc:sldMk cId="2815943241" sldId="263"/>
            <ac:cxnSpMk id="45" creationId="{F8A9B20B-D1DD-4573-B5EC-558029519236}"/>
          </ac:cxnSpMkLst>
        </pc:cxnChg>
        <pc:cxnChg chg="add del">
          <ac:chgData name="Claret Anne-Marie" userId="9f7b6d07-cd86-4c10-8615-c7b4dd4638fd" providerId="ADAL" clId="{B786D3BC-270F-4800-B3A1-8745E70EAFBB}" dt="2023-09-11T21:42:26.123" v="5226" actId="26606"/>
          <ac:cxnSpMkLst>
            <pc:docMk/>
            <pc:sldMk cId="2815943241" sldId="263"/>
            <ac:cxnSpMk id="50" creationId="{C5ECDEE1-7093-418F-9CF5-24EEB115C1C1}"/>
          </ac:cxnSpMkLst>
        </pc:cxnChg>
        <pc:cxnChg chg="add del">
          <ac:chgData name="Claret Anne-Marie" userId="9f7b6d07-cd86-4c10-8615-c7b4dd4638fd" providerId="ADAL" clId="{B786D3BC-270F-4800-B3A1-8745E70EAFBB}" dt="2023-09-11T21:42:26.123" v="5226" actId="26606"/>
          <ac:cxnSpMkLst>
            <pc:docMk/>
            <pc:sldMk cId="2815943241" sldId="263"/>
            <ac:cxnSpMk id="52" creationId="{045062AF-EB11-4651-BC4A-4DA21768DE8E}"/>
          </ac:cxnSpMkLst>
        </pc:cxnChg>
        <pc:cxnChg chg="add del">
          <ac:chgData name="Claret Anne-Marie" userId="9f7b6d07-cd86-4c10-8615-c7b4dd4638fd" providerId="ADAL" clId="{B786D3BC-270F-4800-B3A1-8745E70EAFBB}" dt="2023-09-11T21:43:12.412" v="5234" actId="26606"/>
          <ac:cxnSpMkLst>
            <pc:docMk/>
            <pc:sldMk cId="2815943241" sldId="263"/>
            <ac:cxnSpMk id="76" creationId="{A57C1A16-B8AB-4D99-A195-A38F556A6486}"/>
          </ac:cxnSpMkLst>
        </pc:cxnChg>
        <pc:cxnChg chg="add del">
          <ac:chgData name="Claret Anne-Marie" userId="9f7b6d07-cd86-4c10-8615-c7b4dd4638fd" providerId="ADAL" clId="{B786D3BC-270F-4800-B3A1-8745E70EAFBB}" dt="2023-09-11T21:43:12.412" v="5234" actId="26606"/>
          <ac:cxnSpMkLst>
            <pc:docMk/>
            <pc:sldMk cId="2815943241" sldId="263"/>
            <ac:cxnSpMk id="78" creationId="{F8A9B20B-D1DD-4573-B5EC-558029519236}"/>
          </ac:cxnSpMkLst>
        </pc:cxnChg>
        <pc:cxnChg chg="add del">
          <ac:chgData name="Claret Anne-Marie" userId="9f7b6d07-cd86-4c10-8615-c7b4dd4638fd" providerId="ADAL" clId="{B786D3BC-270F-4800-B3A1-8745E70EAFBB}" dt="2023-09-11T22:35:49.116" v="6362"/>
          <ac:cxnSpMkLst>
            <pc:docMk/>
            <pc:sldMk cId="2815943241" sldId="263"/>
            <ac:cxnSpMk id="95" creationId="{A57C1A16-B8AB-4D99-A195-A38F556A6486}"/>
          </ac:cxnSpMkLst>
        </pc:cxnChg>
        <pc:cxnChg chg="add del">
          <ac:chgData name="Claret Anne-Marie" userId="9f7b6d07-cd86-4c10-8615-c7b4dd4638fd" providerId="ADAL" clId="{B786D3BC-270F-4800-B3A1-8745E70EAFBB}" dt="2023-09-11T22:35:49.116" v="6362"/>
          <ac:cxnSpMkLst>
            <pc:docMk/>
            <pc:sldMk cId="2815943241" sldId="263"/>
            <ac:cxnSpMk id="96" creationId="{F8A9B20B-D1DD-4573-B5EC-558029519236}"/>
          </ac:cxnSpMkLst>
        </pc:cxnChg>
      </pc:sldChg>
      <pc:sldChg chg="addSp delSp modSp new mod ord setBg">
        <pc:chgData name="Claret Anne-Marie" userId="9f7b6d07-cd86-4c10-8615-c7b4dd4638fd" providerId="ADAL" clId="{B786D3BC-270F-4800-B3A1-8745E70EAFBB}" dt="2023-09-13T01:28:56.540" v="8687" actId="114"/>
        <pc:sldMkLst>
          <pc:docMk/>
          <pc:sldMk cId="236004149" sldId="264"/>
        </pc:sldMkLst>
        <pc:spChg chg="add del mod">
          <ac:chgData name="Claret Anne-Marie" userId="9f7b6d07-cd86-4c10-8615-c7b4dd4638fd" providerId="ADAL" clId="{B786D3BC-270F-4800-B3A1-8745E70EAFBB}" dt="2023-09-13T01:28:45.628" v="8686" actId="114"/>
          <ac:spMkLst>
            <pc:docMk/>
            <pc:sldMk cId="236004149" sldId="264"/>
            <ac:spMk id="3" creationId="{531FEF46-F540-B2D8-9147-6182FE2DB1F6}"/>
          </ac:spMkLst>
        </pc:spChg>
        <pc:spChg chg="add del mod">
          <ac:chgData name="Claret Anne-Marie" userId="9f7b6d07-cd86-4c10-8615-c7b4dd4638fd" providerId="ADAL" clId="{B786D3BC-270F-4800-B3A1-8745E70EAFBB}" dt="2023-09-13T01:28:56.540" v="8687" actId="114"/>
          <ac:spMkLst>
            <pc:docMk/>
            <pc:sldMk cId="236004149" sldId="264"/>
            <ac:spMk id="4" creationId="{FF6900E7-805D-B2F2-3394-160B7AA2B49E}"/>
          </ac:spMkLst>
        </pc:spChg>
        <pc:spChg chg="add del">
          <ac:chgData name="Claret Anne-Marie" userId="9f7b6d07-cd86-4c10-8615-c7b4dd4638fd" providerId="ADAL" clId="{B786D3BC-270F-4800-B3A1-8745E70EAFBB}" dt="2023-09-13T01:14:39.045" v="8439" actId="26606"/>
          <ac:spMkLst>
            <pc:docMk/>
            <pc:sldMk cId="236004149" sldId="264"/>
            <ac:spMk id="9" creationId="{531FEF46-F540-B2D8-9147-6182FE2DB1F6}"/>
          </ac:spMkLst>
        </pc:spChg>
        <pc:spChg chg="add del">
          <ac:chgData name="Claret Anne-Marie" userId="9f7b6d07-cd86-4c10-8615-c7b4dd4638fd" providerId="ADAL" clId="{B786D3BC-270F-4800-B3A1-8745E70EAFBB}" dt="2023-09-13T01:14:39.045" v="8439" actId="26606"/>
          <ac:spMkLst>
            <pc:docMk/>
            <pc:sldMk cId="236004149" sldId="264"/>
            <ac:spMk id="10" creationId="{D009D6D5-DAC2-4A8B-A17A-E206B9012D09}"/>
          </ac:spMkLst>
        </pc:spChg>
        <pc:spChg chg="add del">
          <ac:chgData name="Claret Anne-Marie" userId="9f7b6d07-cd86-4c10-8615-c7b4dd4638fd" providerId="ADAL" clId="{B786D3BC-270F-4800-B3A1-8745E70EAFBB}" dt="2023-09-13T01:14:17.018" v="8435" actId="26606"/>
          <ac:spMkLst>
            <pc:docMk/>
            <pc:sldMk cId="236004149" sldId="264"/>
            <ac:spMk id="11" creationId="{AA866F0E-F54B-4BF5-8A88-7D97BD45FC0C}"/>
          </ac:spMkLst>
        </pc:spChg>
        <pc:spChg chg="add del">
          <ac:chgData name="Claret Anne-Marie" userId="9f7b6d07-cd86-4c10-8615-c7b4dd4638fd" providerId="ADAL" clId="{B786D3BC-270F-4800-B3A1-8745E70EAFBB}" dt="2023-09-13T01:14:17.018" v="8435" actId="26606"/>
          <ac:spMkLst>
            <pc:docMk/>
            <pc:sldMk cId="236004149" sldId="264"/>
            <ac:spMk id="13" creationId="{8229EC50-E910-4AE2-9EEA-604A81EF6147}"/>
          </ac:spMkLst>
        </pc:spChg>
        <pc:spChg chg="add del">
          <ac:chgData name="Claret Anne-Marie" userId="9f7b6d07-cd86-4c10-8615-c7b4dd4638fd" providerId="ADAL" clId="{B786D3BC-270F-4800-B3A1-8745E70EAFBB}" dt="2023-09-13T01:15:07.425" v="8441" actId="26606"/>
          <ac:spMkLst>
            <pc:docMk/>
            <pc:sldMk cId="236004149" sldId="264"/>
            <ac:spMk id="18" creationId="{4BC99CB9-DDAD-44A2-8A1C-E3AF4E72DF5C}"/>
          </ac:spMkLst>
        </pc:spChg>
        <pc:spChg chg="add del">
          <ac:chgData name="Claret Anne-Marie" userId="9f7b6d07-cd86-4c10-8615-c7b4dd4638fd" providerId="ADAL" clId="{B786D3BC-270F-4800-B3A1-8745E70EAFBB}" dt="2023-09-13T01:15:07.425" v="8441" actId="26606"/>
          <ac:spMkLst>
            <pc:docMk/>
            <pc:sldMk cId="236004149" sldId="264"/>
            <ac:spMk id="24" creationId="{64053CBF-3932-45FF-8285-EE5146085F3A}"/>
          </ac:spMkLst>
        </pc:spChg>
        <pc:spChg chg="add del">
          <ac:chgData name="Claret Anne-Marie" userId="9f7b6d07-cd86-4c10-8615-c7b4dd4638fd" providerId="ADAL" clId="{B786D3BC-270F-4800-B3A1-8745E70EAFBB}" dt="2023-09-13T01:15:07.425" v="8441" actId="26606"/>
          <ac:spMkLst>
            <pc:docMk/>
            <pc:sldMk cId="236004149" sldId="264"/>
            <ac:spMk id="26" creationId="{531FEF46-F540-B2D8-9147-6182FE2DB1F6}"/>
          </ac:spMkLst>
        </pc:spChg>
        <pc:grpChg chg="add del">
          <ac:chgData name="Claret Anne-Marie" userId="9f7b6d07-cd86-4c10-8615-c7b4dd4638fd" providerId="ADAL" clId="{B786D3BC-270F-4800-B3A1-8745E70EAFBB}" dt="2023-09-13T01:15:07.425" v="8441" actId="26606"/>
          <ac:grpSpMkLst>
            <pc:docMk/>
            <pc:sldMk cId="236004149" sldId="264"/>
            <ac:grpSpMk id="19" creationId="{B63ACBA3-DEFD-4C6D-BBA0-64468FA99C2D}"/>
          </ac:grpSpMkLst>
        </pc:grpChg>
        <pc:grpChg chg="add del">
          <ac:chgData name="Claret Anne-Marie" userId="9f7b6d07-cd86-4c10-8615-c7b4dd4638fd" providerId="ADAL" clId="{B786D3BC-270F-4800-B3A1-8745E70EAFBB}" dt="2023-09-13T01:15:07.425" v="8441" actId="26606"/>
          <ac:grpSpMkLst>
            <pc:docMk/>
            <pc:sldMk cId="236004149" sldId="264"/>
            <ac:grpSpMk id="25" creationId="{2E751C04-BEA6-446B-A678-9C74819EBD4C}"/>
          </ac:grpSpMkLst>
        </pc:grpChg>
        <pc:graphicFrameChg chg="add del">
          <ac:chgData name="Claret Anne-Marie" userId="9f7b6d07-cd86-4c10-8615-c7b4dd4638fd" providerId="ADAL" clId="{B786D3BC-270F-4800-B3A1-8745E70EAFBB}" dt="2023-09-13T01:14:31.120" v="8437" actId="26606"/>
          <ac:graphicFrameMkLst>
            <pc:docMk/>
            <pc:sldMk cId="236004149" sldId="264"/>
            <ac:graphicFrameMk id="6" creationId="{22353DDF-6965-6979-E1A8-F1D144711144}"/>
          </ac:graphicFrameMkLst>
        </pc:graphicFrameChg>
        <pc:picChg chg="add del">
          <ac:chgData name="Claret Anne-Marie" userId="9f7b6d07-cd86-4c10-8615-c7b4dd4638fd" providerId="ADAL" clId="{B786D3BC-270F-4800-B3A1-8745E70EAFBB}" dt="2023-09-13T01:14:17.018" v="8435" actId="26606"/>
          <ac:picMkLst>
            <pc:docMk/>
            <pc:sldMk cId="236004149" sldId="264"/>
            <ac:picMk id="8" creationId="{698B6FAE-8BF4-CDC5-1B19-DFCD92A5E1DC}"/>
          </ac:picMkLst>
        </pc:picChg>
        <pc:picChg chg="add del">
          <ac:chgData name="Claret Anne-Marie" userId="9f7b6d07-cd86-4c10-8615-c7b4dd4638fd" providerId="ADAL" clId="{B786D3BC-270F-4800-B3A1-8745E70EAFBB}" dt="2023-09-13T01:14:39.045" v="8439" actId="26606"/>
          <ac:picMkLst>
            <pc:docMk/>
            <pc:sldMk cId="236004149" sldId="264"/>
            <ac:picMk id="12" creationId="{2BBFF2EC-25E0-A9A5-94DB-6DD26D917BC7}"/>
          </ac:picMkLst>
        </pc:picChg>
        <pc:picChg chg="add mod">
          <ac:chgData name="Claret Anne-Marie" userId="9f7b6d07-cd86-4c10-8615-c7b4dd4638fd" providerId="ADAL" clId="{B786D3BC-270F-4800-B3A1-8745E70EAFBB}" dt="2023-09-13T01:26:55.231" v="8682" actId="14100"/>
          <ac:picMkLst>
            <pc:docMk/>
            <pc:sldMk cId="236004149" sldId="264"/>
            <ac:picMk id="1026" creationId="{8C1E4483-6632-3DF1-B7A1-ABEEF01DC822}"/>
          </ac:picMkLst>
        </pc:picChg>
      </pc:sldChg>
      <pc:sldChg chg="addSp delSp modSp new mod ord setBg delDesignElem">
        <pc:chgData name="Claret Anne-Marie" userId="9f7b6d07-cd86-4c10-8615-c7b4dd4638fd" providerId="ADAL" clId="{B786D3BC-270F-4800-B3A1-8745E70EAFBB}" dt="2023-09-13T01:37:43.081" v="8698"/>
        <pc:sldMkLst>
          <pc:docMk/>
          <pc:sldMk cId="882170333" sldId="265"/>
        </pc:sldMkLst>
        <pc:spChg chg="mod ord">
          <ac:chgData name="Claret Anne-Marie" userId="9f7b6d07-cd86-4c10-8615-c7b4dd4638fd" providerId="ADAL" clId="{B786D3BC-270F-4800-B3A1-8745E70EAFBB}" dt="2023-09-13T01:37:43.081" v="8698"/>
          <ac:spMkLst>
            <pc:docMk/>
            <pc:sldMk cId="882170333" sldId="265"/>
            <ac:spMk id="2" creationId="{89D5CE1F-8796-D42D-3C77-6087116B436F}"/>
          </ac:spMkLst>
        </pc:spChg>
        <pc:spChg chg="mod ord">
          <ac:chgData name="Claret Anne-Marie" userId="9f7b6d07-cd86-4c10-8615-c7b4dd4638fd" providerId="ADAL" clId="{B786D3BC-270F-4800-B3A1-8745E70EAFBB}" dt="2023-09-13T01:37:43.081" v="8698"/>
          <ac:spMkLst>
            <pc:docMk/>
            <pc:sldMk cId="882170333" sldId="265"/>
            <ac:spMk id="3" creationId="{ED913045-11BD-FB74-8488-30F1C0591CED}"/>
          </ac:spMkLst>
        </pc:spChg>
        <pc:spChg chg="add del">
          <ac:chgData name="Claret Anne-Marie" userId="9f7b6d07-cd86-4c10-8615-c7b4dd4638fd" providerId="ADAL" clId="{B786D3BC-270F-4800-B3A1-8745E70EAFBB}" dt="2023-09-12T16:48:28.015" v="7832" actId="26606"/>
          <ac:spMkLst>
            <pc:docMk/>
            <pc:sldMk cId="882170333" sldId="265"/>
            <ac:spMk id="1033" creationId="{231BF440-39FA-4087-84CC-2EEC0BBDAF29}"/>
          </ac:spMkLst>
        </pc:spChg>
        <pc:spChg chg="add del">
          <ac:chgData name="Claret Anne-Marie" userId="9f7b6d07-cd86-4c10-8615-c7b4dd4638fd" providerId="ADAL" clId="{B786D3BC-270F-4800-B3A1-8745E70EAFBB}" dt="2023-09-12T16:48:28.015" v="7832" actId="26606"/>
          <ac:spMkLst>
            <pc:docMk/>
            <pc:sldMk cId="882170333" sldId="265"/>
            <ac:spMk id="1035" creationId="{F04E4CBA-303B-48BD-8451-C2701CB0EEBF}"/>
          </ac:spMkLst>
        </pc:spChg>
        <pc:spChg chg="add del">
          <ac:chgData name="Claret Anne-Marie" userId="9f7b6d07-cd86-4c10-8615-c7b4dd4638fd" providerId="ADAL" clId="{B786D3BC-270F-4800-B3A1-8745E70EAFBB}" dt="2023-09-12T16:48:28.015" v="7832" actId="26606"/>
          <ac:spMkLst>
            <pc:docMk/>
            <pc:sldMk cId="882170333" sldId="265"/>
            <ac:spMk id="1037" creationId="{F6CA58B3-AFCC-4A40-9882-50D5080879B0}"/>
          </ac:spMkLst>
        </pc:spChg>
        <pc:spChg chg="add del">
          <ac:chgData name="Claret Anne-Marie" userId="9f7b6d07-cd86-4c10-8615-c7b4dd4638fd" providerId="ADAL" clId="{B786D3BC-270F-4800-B3A1-8745E70EAFBB}" dt="2023-09-12T16:48:28.015" v="7832" actId="26606"/>
          <ac:spMkLst>
            <pc:docMk/>
            <pc:sldMk cId="882170333" sldId="265"/>
            <ac:spMk id="1039" creationId="{75C56826-D4E5-42ED-8529-079651CB3005}"/>
          </ac:spMkLst>
        </pc:spChg>
        <pc:spChg chg="add del">
          <ac:chgData name="Claret Anne-Marie" userId="9f7b6d07-cd86-4c10-8615-c7b4dd4638fd" providerId="ADAL" clId="{B786D3BC-270F-4800-B3A1-8745E70EAFBB}" dt="2023-09-12T16:48:28.015" v="7832" actId="26606"/>
          <ac:spMkLst>
            <pc:docMk/>
            <pc:sldMk cId="882170333" sldId="265"/>
            <ac:spMk id="1041" creationId="{82095FCE-EF05-4443-B97A-85DEE3A5CA17}"/>
          </ac:spMkLst>
        </pc:spChg>
        <pc:spChg chg="add del">
          <ac:chgData name="Claret Anne-Marie" userId="9f7b6d07-cd86-4c10-8615-c7b4dd4638fd" providerId="ADAL" clId="{B786D3BC-270F-4800-B3A1-8745E70EAFBB}" dt="2023-09-12T16:48:28.015" v="7832" actId="26606"/>
          <ac:spMkLst>
            <pc:docMk/>
            <pc:sldMk cId="882170333" sldId="265"/>
            <ac:spMk id="1043" creationId="{CA00AE6B-AA30-4CF8-BA6F-339B780AD76C}"/>
          </ac:spMkLst>
        </pc:spChg>
        <pc:grpChg chg="add del">
          <ac:chgData name="Claret Anne-Marie" userId="9f7b6d07-cd86-4c10-8615-c7b4dd4638fd" providerId="ADAL" clId="{B786D3BC-270F-4800-B3A1-8745E70EAFBB}" dt="2023-09-12T16:51:48.369" v="7856" actId="26606"/>
          <ac:grpSpMkLst>
            <pc:docMk/>
            <pc:sldMk cId="882170333" sldId="265"/>
            <ac:grpSpMk id="1030" creationId="{923615DC-F5A3-677C-DB79-DA387F11FC43}"/>
          </ac:grpSpMkLst>
        </pc:grpChg>
        <pc:grpChg chg="add del">
          <ac:chgData name="Claret Anne-Marie" userId="9f7b6d07-cd86-4c10-8615-c7b4dd4638fd" providerId="ADAL" clId="{B786D3BC-270F-4800-B3A1-8745E70EAFBB}" dt="2023-09-12T22:52:22.288" v="8193"/>
          <ac:grpSpMkLst>
            <pc:docMk/>
            <pc:sldMk cId="882170333" sldId="265"/>
            <ac:grpSpMk id="1036" creationId="{923615DC-F5A3-677C-DB79-DA387F11FC43}"/>
          </ac:grpSpMkLst>
        </pc:grpChg>
        <pc:picChg chg="add mod">
          <ac:chgData name="Claret Anne-Marie" userId="9f7b6d07-cd86-4c10-8615-c7b4dd4638fd" providerId="ADAL" clId="{B786D3BC-270F-4800-B3A1-8745E70EAFBB}" dt="2023-09-12T16:50:58.189" v="7846" actId="26606"/>
          <ac:picMkLst>
            <pc:docMk/>
            <pc:sldMk cId="882170333" sldId="265"/>
            <ac:picMk id="1026" creationId="{D7419798-5FC0-22A3-C610-CDDF5569D46D}"/>
          </ac:picMkLst>
        </pc:picChg>
        <pc:picChg chg="add mod">
          <ac:chgData name="Claret Anne-Marie" userId="9f7b6d07-cd86-4c10-8615-c7b4dd4638fd" providerId="ADAL" clId="{B786D3BC-270F-4800-B3A1-8745E70EAFBB}" dt="2023-09-12T16:50:58.189" v="7846" actId="26606"/>
          <ac:picMkLst>
            <pc:docMk/>
            <pc:sldMk cId="882170333" sldId="265"/>
            <ac:picMk id="1028" creationId="{8E77D2CE-625E-42F3-AB65-C5B18DFBF57D}"/>
          </ac:picMkLst>
        </pc:picChg>
      </pc:sldChg>
      <pc:sldChg chg="addSp modSp new del mod modClrScheme chgLayout">
        <pc:chgData name="Claret Anne-Marie" userId="9f7b6d07-cd86-4c10-8615-c7b4dd4638fd" providerId="ADAL" clId="{B786D3BC-270F-4800-B3A1-8745E70EAFBB}" dt="2023-09-11T22:43:15.073" v="6583" actId="2696"/>
        <pc:sldMkLst>
          <pc:docMk/>
          <pc:sldMk cId="2505200272" sldId="266"/>
        </pc:sldMkLst>
        <pc:spChg chg="add mod">
          <ac:chgData name="Claret Anne-Marie" userId="9f7b6d07-cd86-4c10-8615-c7b4dd4638fd" providerId="ADAL" clId="{B786D3BC-270F-4800-B3A1-8745E70EAFBB}" dt="2023-09-11T22:40:21.109" v="6575" actId="20577"/>
          <ac:spMkLst>
            <pc:docMk/>
            <pc:sldMk cId="2505200272" sldId="266"/>
            <ac:spMk id="2" creationId="{D8A7AFF6-590B-7051-1CC0-8EA95937B75B}"/>
          </ac:spMkLst>
        </pc:spChg>
        <pc:spChg chg="add mod">
          <ac:chgData name="Claret Anne-Marie" userId="9f7b6d07-cd86-4c10-8615-c7b4dd4638fd" providerId="ADAL" clId="{B786D3BC-270F-4800-B3A1-8745E70EAFBB}" dt="2023-09-11T22:36:41.564" v="6371"/>
          <ac:spMkLst>
            <pc:docMk/>
            <pc:sldMk cId="2505200272" sldId="266"/>
            <ac:spMk id="3" creationId="{DBA38A8B-01DC-CF3B-4FFB-6508A4830E18}"/>
          </ac:spMkLst>
        </pc:spChg>
        <pc:spChg chg="add mod">
          <ac:chgData name="Claret Anne-Marie" userId="9f7b6d07-cd86-4c10-8615-c7b4dd4638fd" providerId="ADAL" clId="{B786D3BC-270F-4800-B3A1-8745E70EAFBB}" dt="2023-09-11T22:37:01.556" v="6372"/>
          <ac:spMkLst>
            <pc:docMk/>
            <pc:sldMk cId="2505200272" sldId="266"/>
            <ac:spMk id="4" creationId="{6DA95DBB-8BBD-57ED-142D-2DF6D5E201B6}"/>
          </ac:spMkLst>
        </pc:spChg>
        <pc:picChg chg="add mod">
          <ac:chgData name="Claret Anne-Marie" userId="9f7b6d07-cd86-4c10-8615-c7b4dd4638fd" providerId="ADAL" clId="{B786D3BC-270F-4800-B3A1-8745E70EAFBB}" dt="2023-09-11T22:41:19.134" v="6580" actId="1076"/>
          <ac:picMkLst>
            <pc:docMk/>
            <pc:sldMk cId="2505200272" sldId="266"/>
            <ac:picMk id="6" creationId="{A9633393-70B1-7263-027C-72C0C2E87BE6}"/>
          </ac:picMkLst>
        </pc:picChg>
      </pc:sldChg>
      <pc:sldChg chg="addSp modSp new add del mod ord modClrScheme chgLayout">
        <pc:chgData name="Claret Anne-Marie" userId="9f7b6d07-cd86-4c10-8615-c7b4dd4638fd" providerId="ADAL" clId="{B786D3BC-270F-4800-B3A1-8745E70EAFBB}" dt="2023-09-13T03:32:38.648" v="11977" actId="2696"/>
        <pc:sldMkLst>
          <pc:docMk/>
          <pc:sldMk cId="3401588250" sldId="267"/>
        </pc:sldMkLst>
        <pc:spChg chg="add mod ord">
          <ac:chgData name="Claret Anne-Marie" userId="9f7b6d07-cd86-4c10-8615-c7b4dd4638fd" providerId="ADAL" clId="{B786D3BC-270F-4800-B3A1-8745E70EAFBB}" dt="2023-09-13T03:30:07.537" v="11957" actId="5793"/>
          <ac:spMkLst>
            <pc:docMk/>
            <pc:sldMk cId="3401588250" sldId="267"/>
            <ac:spMk id="2" creationId="{A8E41EB2-3689-2342-9F9B-CB97427FD726}"/>
          </ac:spMkLst>
        </pc:spChg>
        <pc:spChg chg="add mod ord">
          <ac:chgData name="Claret Anne-Marie" userId="9f7b6d07-cd86-4c10-8615-c7b4dd4638fd" providerId="ADAL" clId="{B786D3BC-270F-4800-B3A1-8745E70EAFBB}" dt="2023-09-13T01:38:42.363" v="8699" actId="123"/>
          <ac:spMkLst>
            <pc:docMk/>
            <pc:sldMk cId="3401588250" sldId="267"/>
            <ac:spMk id="3" creationId="{D8F9EA8B-20FE-A9E5-84CD-19093690A891}"/>
          </ac:spMkLst>
        </pc:spChg>
        <pc:picChg chg="add mod">
          <ac:chgData name="Claret Anne-Marie" userId="9f7b6d07-cd86-4c10-8615-c7b4dd4638fd" providerId="ADAL" clId="{B786D3BC-270F-4800-B3A1-8745E70EAFBB}" dt="2023-09-12T22:37:15.795" v="8044" actId="14100"/>
          <ac:picMkLst>
            <pc:docMk/>
            <pc:sldMk cId="3401588250" sldId="267"/>
            <ac:picMk id="1026" creationId="{2B1C0322-9C35-2926-F214-F45953B9229B}"/>
          </ac:picMkLst>
        </pc:picChg>
      </pc:sldChg>
      <pc:sldChg chg="addSp delSp modSp new mod setBg modClrScheme delDesignElem chgLayout">
        <pc:chgData name="Claret Anne-Marie" userId="9f7b6d07-cd86-4c10-8615-c7b4dd4638fd" providerId="ADAL" clId="{B786D3BC-270F-4800-B3A1-8745E70EAFBB}" dt="2023-09-13T03:00:04.395" v="11006"/>
        <pc:sldMkLst>
          <pc:docMk/>
          <pc:sldMk cId="2461672569" sldId="268"/>
        </pc:sldMkLst>
        <pc:spChg chg="add del mod">
          <ac:chgData name="Claret Anne-Marie" userId="9f7b6d07-cd86-4c10-8615-c7b4dd4638fd" providerId="ADAL" clId="{B786D3BC-270F-4800-B3A1-8745E70EAFBB}" dt="2023-09-13T01:24:50.613" v="8669" actId="478"/>
          <ac:spMkLst>
            <pc:docMk/>
            <pc:sldMk cId="2461672569" sldId="268"/>
            <ac:spMk id="3" creationId="{8E31DDB9-184E-DE93-DB79-A760EB4551E5}"/>
          </ac:spMkLst>
        </pc:spChg>
        <pc:spChg chg="add mod ord">
          <ac:chgData name="Claret Anne-Marie" userId="9f7b6d07-cd86-4c10-8615-c7b4dd4638fd" providerId="ADAL" clId="{B786D3BC-270F-4800-B3A1-8745E70EAFBB}" dt="2023-09-13T02:53:39.299" v="10999" actId="20577"/>
          <ac:spMkLst>
            <pc:docMk/>
            <pc:sldMk cId="2461672569" sldId="268"/>
            <ac:spMk id="5" creationId="{F114C806-9460-B55B-0903-8C63460264E4}"/>
          </ac:spMkLst>
        </pc:spChg>
        <pc:spChg chg="add mod ord">
          <ac:chgData name="Claret Anne-Marie" userId="9f7b6d07-cd86-4c10-8615-c7b4dd4638fd" providerId="ADAL" clId="{B786D3BC-270F-4800-B3A1-8745E70EAFBB}" dt="2023-09-13T02:01:07.345" v="9354" actId="20577"/>
          <ac:spMkLst>
            <pc:docMk/>
            <pc:sldMk cId="2461672569" sldId="268"/>
            <ac:spMk id="6" creationId="{937FE903-F58D-534F-09C8-2D68BD2F93F3}"/>
          </ac:spMkLst>
        </pc:spChg>
        <pc:spChg chg="add del">
          <ac:chgData name="Claret Anne-Marie" userId="9f7b6d07-cd86-4c10-8615-c7b4dd4638fd" providerId="ADAL" clId="{B786D3BC-270F-4800-B3A1-8745E70EAFBB}" dt="2023-09-13T01:59:49.294" v="9337" actId="26606"/>
          <ac:spMkLst>
            <pc:docMk/>
            <pc:sldMk cId="2461672569" sldId="268"/>
            <ac:spMk id="2055" creationId="{C0763A76-9F1C-4FC5-82B7-DD475DA461B2}"/>
          </ac:spMkLst>
        </pc:spChg>
        <pc:spChg chg="add del">
          <ac:chgData name="Claret Anne-Marie" userId="9f7b6d07-cd86-4c10-8615-c7b4dd4638fd" providerId="ADAL" clId="{B786D3BC-270F-4800-B3A1-8745E70EAFBB}" dt="2023-09-13T01:59:49.294" v="9337" actId="26606"/>
          <ac:spMkLst>
            <pc:docMk/>
            <pc:sldMk cId="2461672569" sldId="268"/>
            <ac:spMk id="2057" creationId="{E81BF4F6-F2CF-4984-9D14-D6966D92F99F}"/>
          </ac:spMkLst>
        </pc:spChg>
        <pc:spChg chg="add del">
          <ac:chgData name="Claret Anne-Marie" userId="9f7b6d07-cd86-4c10-8615-c7b4dd4638fd" providerId="ADAL" clId="{B786D3BC-270F-4800-B3A1-8745E70EAFBB}" dt="2023-09-13T03:00:04.395" v="11006"/>
          <ac:spMkLst>
            <pc:docMk/>
            <pc:sldMk cId="2461672569" sldId="268"/>
            <ac:spMk id="2062" creationId="{B210AC1D-4063-4C6E-9528-FA9C4C0C18E6}"/>
          </ac:spMkLst>
        </pc:spChg>
        <pc:spChg chg="add del">
          <ac:chgData name="Claret Anne-Marie" userId="9f7b6d07-cd86-4c10-8615-c7b4dd4638fd" providerId="ADAL" clId="{B786D3BC-270F-4800-B3A1-8745E70EAFBB}" dt="2023-09-13T03:00:04.395" v="11006"/>
          <ac:spMkLst>
            <pc:docMk/>
            <pc:sldMk cId="2461672569" sldId="268"/>
            <ac:spMk id="2064" creationId="{02F8C595-E68C-4306-AED8-DC7826A0A506}"/>
          </ac:spMkLst>
        </pc:spChg>
        <pc:graphicFrameChg chg="add del modGraphic">
          <ac:chgData name="Claret Anne-Marie" userId="9f7b6d07-cd86-4c10-8615-c7b4dd4638fd" providerId="ADAL" clId="{B786D3BC-270F-4800-B3A1-8745E70EAFBB}" dt="2023-09-13T01:11:52.269" v="8424" actId="478"/>
          <ac:graphicFrameMkLst>
            <pc:docMk/>
            <pc:sldMk cId="2461672569" sldId="268"/>
            <ac:graphicFrameMk id="4" creationId="{F3BF8AEE-B14A-1475-D59F-4A587839072B}"/>
          </ac:graphicFrameMkLst>
        </pc:graphicFrameChg>
        <pc:picChg chg="add mod ord">
          <ac:chgData name="Claret Anne-Marie" userId="9f7b6d07-cd86-4c10-8615-c7b4dd4638fd" providerId="ADAL" clId="{B786D3BC-270F-4800-B3A1-8745E70EAFBB}" dt="2023-09-13T01:59:49.294" v="9337" actId="26606"/>
          <ac:picMkLst>
            <pc:docMk/>
            <pc:sldMk cId="2461672569" sldId="268"/>
            <ac:picMk id="2050" creationId="{AE099B56-D0CF-89A5-526C-B98B4C72104C}"/>
          </ac:picMkLst>
        </pc:picChg>
      </pc:sldChg>
      <pc:sldChg chg="addSp delSp modSp new mod setBg modClrScheme chgLayout">
        <pc:chgData name="Claret Anne-Marie" userId="9f7b6d07-cd86-4c10-8615-c7b4dd4638fd" providerId="ADAL" clId="{B786D3BC-270F-4800-B3A1-8745E70EAFBB}" dt="2023-09-13T03:24:26.344" v="11946" actId="27636"/>
        <pc:sldMkLst>
          <pc:docMk/>
          <pc:sldMk cId="776702068" sldId="269"/>
        </pc:sldMkLst>
        <pc:spChg chg="mod ord">
          <ac:chgData name="Claret Anne-Marie" userId="9f7b6d07-cd86-4c10-8615-c7b4dd4638fd" providerId="ADAL" clId="{B786D3BC-270F-4800-B3A1-8745E70EAFBB}" dt="2023-09-13T03:23:45.303" v="11938" actId="14100"/>
          <ac:spMkLst>
            <pc:docMk/>
            <pc:sldMk cId="776702068" sldId="269"/>
            <ac:spMk id="2" creationId="{20AB740C-9BBB-A6FE-D659-F7F6014377E5}"/>
          </ac:spMkLst>
        </pc:spChg>
        <pc:spChg chg="del mod">
          <ac:chgData name="Claret Anne-Marie" userId="9f7b6d07-cd86-4c10-8615-c7b4dd4638fd" providerId="ADAL" clId="{B786D3BC-270F-4800-B3A1-8745E70EAFBB}" dt="2023-09-13T03:02:14.657" v="11057"/>
          <ac:spMkLst>
            <pc:docMk/>
            <pc:sldMk cId="776702068" sldId="269"/>
            <ac:spMk id="3" creationId="{CF1EF96E-6AE8-57C6-46DB-AA991DDF9454}"/>
          </ac:spMkLst>
        </pc:spChg>
        <pc:spChg chg="add mod ord">
          <ac:chgData name="Claret Anne-Marie" userId="9f7b6d07-cd86-4c10-8615-c7b4dd4638fd" providerId="ADAL" clId="{B786D3BC-270F-4800-B3A1-8745E70EAFBB}" dt="2023-09-13T03:24:26.344" v="11946" actId="27636"/>
          <ac:spMkLst>
            <pc:docMk/>
            <pc:sldMk cId="776702068" sldId="269"/>
            <ac:spMk id="4" creationId="{6A9B8F9D-6482-B0A8-0E61-887D4F4DC574}"/>
          </ac:spMkLst>
        </pc:spChg>
        <pc:spChg chg="add del">
          <ac:chgData name="Claret Anne-Marie" userId="9f7b6d07-cd86-4c10-8615-c7b4dd4638fd" providerId="ADAL" clId="{B786D3BC-270F-4800-B3A1-8745E70EAFBB}" dt="2023-09-13T03:16:40.866" v="11925" actId="26606"/>
          <ac:spMkLst>
            <pc:docMk/>
            <pc:sldMk cId="776702068" sldId="269"/>
            <ac:spMk id="4103" creationId="{04812C46-200A-4DEB-A05E-3ED6C68C2387}"/>
          </ac:spMkLst>
        </pc:spChg>
        <pc:spChg chg="add del">
          <ac:chgData name="Claret Anne-Marie" userId="9f7b6d07-cd86-4c10-8615-c7b4dd4638fd" providerId="ADAL" clId="{B786D3BC-270F-4800-B3A1-8745E70EAFBB}" dt="2023-09-13T03:16:40.866" v="11925" actId="26606"/>
          <ac:spMkLst>
            <pc:docMk/>
            <pc:sldMk cId="776702068" sldId="269"/>
            <ac:spMk id="4105" creationId="{D1EA859B-E555-4109-94F3-6700E046E008}"/>
          </ac:spMkLst>
        </pc:spChg>
        <pc:spChg chg="add del">
          <ac:chgData name="Claret Anne-Marie" userId="9f7b6d07-cd86-4c10-8615-c7b4dd4638fd" providerId="ADAL" clId="{B786D3BC-270F-4800-B3A1-8745E70EAFBB}" dt="2023-09-13T03:16:43.744" v="11927" actId="26606"/>
          <ac:spMkLst>
            <pc:docMk/>
            <pc:sldMk cId="776702068" sldId="269"/>
            <ac:spMk id="4107" creationId="{F13C74B1-5B17-4795-BED0-7140497B445A}"/>
          </ac:spMkLst>
        </pc:spChg>
        <pc:spChg chg="add del">
          <ac:chgData name="Claret Anne-Marie" userId="9f7b6d07-cd86-4c10-8615-c7b4dd4638fd" providerId="ADAL" clId="{B786D3BC-270F-4800-B3A1-8745E70EAFBB}" dt="2023-09-13T03:16:43.744" v="11927" actId="26606"/>
          <ac:spMkLst>
            <pc:docMk/>
            <pc:sldMk cId="776702068" sldId="269"/>
            <ac:spMk id="4108" creationId="{D4974D33-8DC5-464E-8C6D-BE58F0669C17}"/>
          </ac:spMkLst>
        </pc:spChg>
        <pc:spChg chg="add">
          <ac:chgData name="Claret Anne-Marie" userId="9f7b6d07-cd86-4c10-8615-c7b4dd4638fd" providerId="ADAL" clId="{B786D3BC-270F-4800-B3A1-8745E70EAFBB}" dt="2023-09-13T03:16:43.760" v="11928" actId="26606"/>
          <ac:spMkLst>
            <pc:docMk/>
            <pc:sldMk cId="776702068" sldId="269"/>
            <ac:spMk id="4110" creationId="{04812C46-200A-4DEB-A05E-3ED6C68C2387}"/>
          </ac:spMkLst>
        </pc:spChg>
        <pc:spChg chg="add">
          <ac:chgData name="Claret Anne-Marie" userId="9f7b6d07-cd86-4c10-8615-c7b4dd4638fd" providerId="ADAL" clId="{B786D3BC-270F-4800-B3A1-8745E70EAFBB}" dt="2023-09-13T03:16:43.760" v="11928" actId="26606"/>
          <ac:spMkLst>
            <pc:docMk/>
            <pc:sldMk cId="776702068" sldId="269"/>
            <ac:spMk id="4111" creationId="{D1EA859B-E555-4109-94F3-6700E046E008}"/>
          </ac:spMkLst>
        </pc:spChg>
        <pc:picChg chg="add mod ord">
          <ac:chgData name="Claret Anne-Marie" userId="9f7b6d07-cd86-4c10-8615-c7b4dd4638fd" providerId="ADAL" clId="{B786D3BC-270F-4800-B3A1-8745E70EAFBB}" dt="2023-09-13T03:16:43.760" v="11928" actId="26606"/>
          <ac:picMkLst>
            <pc:docMk/>
            <pc:sldMk cId="776702068" sldId="269"/>
            <ac:picMk id="4098" creationId="{70E7E744-DECE-7593-2B2D-76592954AA16}"/>
          </ac:picMkLst>
        </pc:picChg>
      </pc:sldChg>
      <pc:sldChg chg="addSp new del">
        <pc:chgData name="Claret Anne-Marie" userId="9f7b6d07-cd86-4c10-8615-c7b4dd4638fd" providerId="ADAL" clId="{B786D3BC-270F-4800-B3A1-8745E70EAFBB}" dt="2023-09-13T02:02:46.253" v="9355" actId="2696"/>
        <pc:sldMkLst>
          <pc:docMk/>
          <pc:sldMk cId="992937697" sldId="269"/>
        </pc:sldMkLst>
        <pc:picChg chg="add">
          <ac:chgData name="Claret Anne-Marie" userId="9f7b6d07-cd86-4c10-8615-c7b4dd4638fd" providerId="ADAL" clId="{B786D3BC-270F-4800-B3A1-8745E70EAFBB}" dt="2023-09-13T01:30:08.954" v="8689"/>
          <ac:picMkLst>
            <pc:docMk/>
            <pc:sldMk cId="992937697" sldId="269"/>
            <ac:picMk id="3074" creationId="{B74BF562-B234-D4E1-A73D-AD17C70737F9}"/>
          </ac:picMkLst>
        </pc:picChg>
      </pc:sldChg>
      <pc:sldChg chg="modSp new">
        <pc:chgData name="Claret Anne-Marie" userId="9f7b6d07-cd86-4c10-8615-c7b4dd4638fd" providerId="ADAL" clId="{B786D3BC-270F-4800-B3A1-8745E70EAFBB}" dt="2023-09-13T03:00:04.395" v="11006"/>
        <pc:sldMkLst>
          <pc:docMk/>
          <pc:sldMk cId="1121937045" sldId="270"/>
        </pc:sldMkLst>
        <pc:spChg chg="mod">
          <ac:chgData name="Claret Anne-Marie" userId="9f7b6d07-cd86-4c10-8615-c7b4dd4638fd" providerId="ADAL" clId="{B786D3BC-270F-4800-B3A1-8745E70EAFBB}" dt="2023-09-13T03:00:04.395" v="11006"/>
          <ac:spMkLst>
            <pc:docMk/>
            <pc:sldMk cId="1121937045" sldId="270"/>
            <ac:spMk id="2" creationId="{7EE4F74E-E084-4C53-E40B-18CBD415A6E1}"/>
          </ac:spMkLst>
        </pc:spChg>
        <pc:spChg chg="mod">
          <ac:chgData name="Claret Anne-Marie" userId="9f7b6d07-cd86-4c10-8615-c7b4dd4638fd" providerId="ADAL" clId="{B786D3BC-270F-4800-B3A1-8745E70EAFBB}" dt="2023-09-13T03:00:04.395" v="11006"/>
          <ac:spMkLst>
            <pc:docMk/>
            <pc:sldMk cId="1121937045" sldId="270"/>
            <ac:spMk id="3" creationId="{66A9B741-5D46-AC30-8077-6ADAE871D631}"/>
          </ac:spMkLst>
        </pc:spChg>
      </pc:sldChg>
      <pc:sldMasterChg chg="del delSldLayout">
        <pc:chgData name="Claret Anne-Marie" userId="9f7b6d07-cd86-4c10-8615-c7b4dd4638fd" providerId="ADAL" clId="{B786D3BC-270F-4800-B3A1-8745E70EAFBB}" dt="2023-09-11T01:38:29.692" v="54" actId="26606"/>
        <pc:sldMasterMkLst>
          <pc:docMk/>
          <pc:sldMasterMk cId="1633525137" sldId="2147483648"/>
        </pc:sldMasterMkLst>
        <pc:sldLayoutChg chg="del">
          <pc:chgData name="Claret Anne-Marie" userId="9f7b6d07-cd86-4c10-8615-c7b4dd4638fd" providerId="ADAL" clId="{B786D3BC-270F-4800-B3A1-8745E70EAFBB}" dt="2023-09-11T01:38:29.692" v="54" actId="26606"/>
          <pc:sldLayoutMkLst>
            <pc:docMk/>
            <pc:sldMasterMk cId="1633525137" sldId="2147483648"/>
            <pc:sldLayoutMk cId="3145432664" sldId="2147483649"/>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3024805993" sldId="2147483650"/>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3329007903" sldId="2147483651"/>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1890379653" sldId="2147483652"/>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3044402124" sldId="2147483653"/>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72365159" sldId="2147483654"/>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2401696674" sldId="2147483655"/>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2928242970" sldId="2147483656"/>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3396917561" sldId="2147483657"/>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3659611223" sldId="2147483658"/>
          </pc:sldLayoutMkLst>
        </pc:sldLayoutChg>
        <pc:sldLayoutChg chg="del">
          <pc:chgData name="Claret Anne-Marie" userId="9f7b6d07-cd86-4c10-8615-c7b4dd4638fd" providerId="ADAL" clId="{B786D3BC-270F-4800-B3A1-8745E70EAFBB}" dt="2023-09-11T01:38:29.692" v="54" actId="26606"/>
          <pc:sldLayoutMkLst>
            <pc:docMk/>
            <pc:sldMasterMk cId="1633525137" sldId="2147483648"/>
            <pc:sldLayoutMk cId="135680573" sldId="2147483659"/>
          </pc:sldLayoutMkLst>
        </pc:sldLayoutChg>
      </pc:sldMasterChg>
      <pc:sldMasterChg chg="add replId addSldLayout">
        <pc:chgData name="Claret Anne-Marie" userId="9f7b6d07-cd86-4c10-8615-c7b4dd4638fd" providerId="ADAL" clId="{B786D3BC-270F-4800-B3A1-8745E70EAFBB}" dt="2023-09-11T01:38:29.692" v="54" actId="26606"/>
        <pc:sldMasterMkLst>
          <pc:docMk/>
          <pc:sldMasterMk cId="2791608121" sldId="2147483660"/>
        </pc:sldMasterMkLst>
        <pc:sldLayoutChg chg="add">
          <pc:chgData name="Claret Anne-Marie" userId="9f7b6d07-cd86-4c10-8615-c7b4dd4638fd" providerId="ADAL" clId="{B786D3BC-270F-4800-B3A1-8745E70EAFBB}" dt="2023-09-11T01:38:29.692" v="54" actId="26606"/>
          <pc:sldLayoutMkLst>
            <pc:docMk/>
            <pc:sldMasterMk cId="2791608121" sldId="2147483660"/>
            <pc:sldLayoutMk cId="1558946638" sldId="2147483661"/>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1531168974" sldId="2147483662"/>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3014831435" sldId="2147483663"/>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1616915586" sldId="2147483664"/>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3975182600" sldId="2147483665"/>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2554190673" sldId="2147483666"/>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1451471499" sldId="2147483667"/>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2325082872" sldId="2147483668"/>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483821687" sldId="2147483669"/>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3854427130" sldId="2147483670"/>
          </pc:sldLayoutMkLst>
        </pc:sldLayoutChg>
        <pc:sldLayoutChg chg="add replId">
          <pc:chgData name="Claret Anne-Marie" userId="9f7b6d07-cd86-4c10-8615-c7b4dd4638fd" providerId="ADAL" clId="{B786D3BC-270F-4800-B3A1-8745E70EAFBB}" dt="2023-09-11T01:38:29.692" v="54" actId="26606"/>
          <pc:sldLayoutMkLst>
            <pc:docMk/>
            <pc:sldMasterMk cId="2791608121" sldId="2147483660"/>
            <pc:sldLayoutMk cId="419831088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577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7174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300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33006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1158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8250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36497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03062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371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70508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9/12/2023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25187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9/12/2023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6268609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ièces détachées d'occasion">
            <a:extLst>
              <a:ext uri="{FF2B5EF4-FFF2-40B4-BE49-F238E27FC236}">
                <a16:creationId xmlns:a16="http://schemas.microsoft.com/office/drawing/2014/main" id="{A24C8130-B08A-EDB8-E3EC-111FA297F298}"/>
              </a:ext>
            </a:extLst>
          </p:cNvPr>
          <p:cNvPicPr>
            <a:picLocks noChangeAspect="1"/>
          </p:cNvPicPr>
          <p:nvPr/>
        </p:nvPicPr>
        <p:blipFill rotWithShape="1">
          <a:blip r:embed="rId2"/>
          <a:srcRect l="9630" t="8884" r="13494"/>
          <a:stretch/>
        </p:blipFill>
        <p:spPr>
          <a:xfrm>
            <a:off x="0" y="10"/>
            <a:ext cx="12192000" cy="6857990"/>
          </a:xfrm>
          <a:prstGeom prst="rect">
            <a:avLst/>
          </a:prstGeom>
        </p:spPr>
      </p:pic>
      <p:sp>
        <p:nvSpPr>
          <p:cNvPr id="2" name="Titre 1">
            <a:extLst>
              <a:ext uri="{FF2B5EF4-FFF2-40B4-BE49-F238E27FC236}">
                <a16:creationId xmlns:a16="http://schemas.microsoft.com/office/drawing/2014/main" id="{33D0DBBB-9EDB-7B7C-6D0C-31FB5D9B9BBC}"/>
              </a:ext>
            </a:extLst>
          </p:cNvPr>
          <p:cNvSpPr>
            <a:spLocks noGrp="1"/>
          </p:cNvSpPr>
          <p:nvPr>
            <p:ph type="ctrTitle"/>
          </p:nvPr>
        </p:nvSpPr>
        <p:spPr>
          <a:xfrm>
            <a:off x="477981" y="1122363"/>
            <a:ext cx="4023360" cy="3204134"/>
          </a:xfrm>
        </p:spPr>
        <p:txBody>
          <a:bodyPr anchor="b">
            <a:normAutofit/>
          </a:bodyPr>
          <a:lstStyle/>
          <a:p>
            <a:pPr algn="l"/>
            <a:r>
              <a:rPr lang="fr-CA" sz="4800">
                <a:solidFill>
                  <a:schemeClr val="bg1"/>
                </a:solidFill>
              </a:rPr>
              <a:t>MACHINE  et MODERNITÉ </a:t>
            </a:r>
          </a:p>
        </p:txBody>
      </p:sp>
      <p:sp>
        <p:nvSpPr>
          <p:cNvPr id="3" name="Sous-titre 2">
            <a:extLst>
              <a:ext uri="{FF2B5EF4-FFF2-40B4-BE49-F238E27FC236}">
                <a16:creationId xmlns:a16="http://schemas.microsoft.com/office/drawing/2014/main" id="{D48C6672-DE8A-4933-576A-6C31A41C39F9}"/>
              </a:ext>
            </a:extLst>
          </p:cNvPr>
          <p:cNvSpPr>
            <a:spLocks noGrp="1"/>
          </p:cNvSpPr>
          <p:nvPr>
            <p:ph type="subTitle" idx="1"/>
          </p:nvPr>
        </p:nvSpPr>
        <p:spPr>
          <a:xfrm>
            <a:off x="477980" y="4872922"/>
            <a:ext cx="4998895" cy="1208141"/>
          </a:xfrm>
        </p:spPr>
        <p:txBody>
          <a:bodyPr>
            <a:normAutofit/>
          </a:bodyPr>
          <a:lstStyle/>
          <a:p>
            <a:pPr algn="l"/>
            <a:r>
              <a:rPr lang="fr-CA" sz="3200" dirty="0">
                <a:solidFill>
                  <a:schemeClr val="bg1"/>
                </a:solidFill>
              </a:rPr>
              <a:t>Le paradigme mécaniste </a:t>
            </a:r>
          </a:p>
        </p:txBody>
      </p:sp>
    </p:spTree>
    <p:extLst>
      <p:ext uri="{BB962C8B-B14F-4D97-AF65-F5344CB8AC3E}">
        <p14:creationId xmlns:p14="http://schemas.microsoft.com/office/powerpoint/2010/main" val="385592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ancien Mécanisme D'horloge, Notion De Temps | Photo Premium">
            <a:extLst>
              <a:ext uri="{FF2B5EF4-FFF2-40B4-BE49-F238E27FC236}">
                <a16:creationId xmlns:a16="http://schemas.microsoft.com/office/drawing/2014/main" id="{5C1B6281-0300-C156-027C-C9FBFF3C9A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50"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7"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62B0CA94-2333-91C2-60E7-F266ECB124EE}"/>
              </a:ext>
            </a:extLst>
          </p:cNvPr>
          <p:cNvSpPr txBox="1"/>
          <p:nvPr/>
        </p:nvSpPr>
        <p:spPr>
          <a:xfrm>
            <a:off x="7531610" y="1137920"/>
            <a:ext cx="3822189" cy="5039043"/>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endParaRPr lang="en-US" sz="1100" dirty="0"/>
          </a:p>
          <a:p>
            <a:pPr defTabSz="914400">
              <a:lnSpc>
                <a:spcPct val="90000"/>
              </a:lnSpc>
              <a:spcAft>
                <a:spcPts val="600"/>
              </a:spcAft>
            </a:pPr>
            <a:r>
              <a:rPr lang="en-US" sz="1600" dirty="0" err="1"/>
              <a:t>L’</a:t>
            </a:r>
            <a:r>
              <a:rPr lang="en-US" sz="1600" b="1" dirty="0" err="1"/>
              <a:t>horloge</a:t>
            </a:r>
            <a:r>
              <a:rPr lang="en-US" sz="1600" dirty="0"/>
              <a:t> </a:t>
            </a:r>
            <a:r>
              <a:rPr lang="en-US" sz="1600" dirty="0" err="1"/>
              <a:t>n’est</a:t>
            </a:r>
            <a:r>
              <a:rPr lang="en-US" sz="1600" dirty="0"/>
              <a:t> pas </a:t>
            </a:r>
            <a:r>
              <a:rPr lang="en-US" sz="1600" dirty="0" err="1"/>
              <a:t>seulement</a:t>
            </a:r>
            <a:r>
              <a:rPr lang="en-US" sz="1600" dirty="0"/>
              <a:t> un </a:t>
            </a:r>
            <a:r>
              <a:rPr lang="en-US" sz="1600" dirty="0" err="1"/>
              <a:t>moyen</a:t>
            </a:r>
            <a:r>
              <a:rPr lang="en-US" sz="1600" dirty="0"/>
              <a:t> de </a:t>
            </a:r>
            <a:r>
              <a:rPr lang="en-US" sz="1600" dirty="0" err="1"/>
              <a:t>suivre</a:t>
            </a:r>
            <a:r>
              <a:rPr lang="en-US" sz="1600" dirty="0"/>
              <a:t> la </a:t>
            </a:r>
            <a:r>
              <a:rPr lang="en-US" sz="1600" dirty="0" err="1"/>
              <a:t>marche</a:t>
            </a:r>
            <a:r>
              <a:rPr lang="en-US" sz="1600" dirty="0"/>
              <a:t> des </a:t>
            </a:r>
            <a:r>
              <a:rPr lang="en-US" sz="1600" dirty="0" err="1"/>
              <a:t>heures</a:t>
            </a:r>
            <a:r>
              <a:rPr lang="en-US" sz="1600" dirty="0"/>
              <a:t>; </a:t>
            </a:r>
            <a:r>
              <a:rPr lang="en-US" sz="1600" dirty="0" err="1"/>
              <a:t>c’est</a:t>
            </a:r>
            <a:r>
              <a:rPr lang="en-US" sz="1600" dirty="0"/>
              <a:t> </a:t>
            </a:r>
            <a:r>
              <a:rPr lang="en-US" sz="1600" dirty="0" err="1"/>
              <a:t>aussi</a:t>
            </a:r>
            <a:r>
              <a:rPr lang="en-US" sz="1600" dirty="0"/>
              <a:t> un </a:t>
            </a:r>
            <a:r>
              <a:rPr lang="en-US" sz="1600" dirty="0" err="1"/>
              <a:t>moyen</a:t>
            </a:r>
            <a:r>
              <a:rPr lang="en-US" sz="1600" dirty="0"/>
              <a:t> de </a:t>
            </a:r>
            <a:r>
              <a:rPr lang="en-US" sz="1600" dirty="0" err="1"/>
              <a:t>synchroniser</a:t>
            </a:r>
            <a:r>
              <a:rPr lang="en-US" sz="1600" dirty="0"/>
              <a:t> les actions des hommes (…) </a:t>
            </a:r>
            <a:r>
              <a:rPr lang="en-US" sz="1600" dirty="0" err="1"/>
              <a:t>C’est</a:t>
            </a:r>
            <a:r>
              <a:rPr lang="en-US" sz="1600" dirty="0"/>
              <a:t> </a:t>
            </a:r>
            <a:r>
              <a:rPr lang="en-US" sz="1600" dirty="0" err="1"/>
              <a:t>l’horloge</a:t>
            </a:r>
            <a:r>
              <a:rPr lang="en-US" sz="1600" dirty="0"/>
              <a:t>, non la machine à </a:t>
            </a:r>
            <a:r>
              <a:rPr lang="en-US" sz="1600" dirty="0" err="1"/>
              <a:t>vapeur</a:t>
            </a:r>
            <a:r>
              <a:rPr lang="en-US" sz="1600" dirty="0"/>
              <a:t> qui </a:t>
            </a:r>
            <a:r>
              <a:rPr lang="en-US" sz="1600" dirty="0" err="1"/>
              <a:t>est</a:t>
            </a:r>
            <a:r>
              <a:rPr lang="en-US" sz="1600" dirty="0"/>
              <a:t> la machine </a:t>
            </a:r>
            <a:r>
              <a:rPr lang="en-US" sz="1600" dirty="0" err="1"/>
              <a:t>vitale</a:t>
            </a:r>
            <a:r>
              <a:rPr lang="en-US" sz="1600" dirty="0"/>
              <a:t> de </a:t>
            </a:r>
            <a:r>
              <a:rPr lang="en-US" sz="1600" dirty="0" err="1"/>
              <a:t>l’ère</a:t>
            </a:r>
            <a:r>
              <a:rPr lang="en-US" sz="1600" dirty="0"/>
              <a:t> </a:t>
            </a:r>
            <a:r>
              <a:rPr lang="en-US" sz="1600" dirty="0" err="1"/>
              <a:t>industrielle</a:t>
            </a:r>
            <a:r>
              <a:rPr lang="en-US" sz="1600" dirty="0"/>
              <a:t> </a:t>
            </a:r>
            <a:r>
              <a:rPr lang="en-US" sz="1600" dirty="0" err="1"/>
              <a:t>moderne</a:t>
            </a:r>
            <a:r>
              <a:rPr lang="en-US" sz="1600" dirty="0"/>
              <a:t> (…)</a:t>
            </a:r>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endParaRPr lang="en-US" sz="1100" dirty="0"/>
          </a:p>
          <a:p>
            <a:pPr defTabSz="914400">
              <a:lnSpc>
                <a:spcPct val="90000"/>
              </a:lnSpc>
              <a:spcAft>
                <a:spcPts val="600"/>
              </a:spcAft>
            </a:pPr>
            <a:r>
              <a:rPr lang="en-US" sz="1100" dirty="0"/>
              <a:t> </a:t>
            </a:r>
            <a:r>
              <a:rPr lang="en-US" sz="1600" dirty="0"/>
              <a:t>Dans </a:t>
            </a:r>
            <a:r>
              <a:rPr lang="en-US" sz="1600" dirty="0" err="1"/>
              <a:t>sa</a:t>
            </a:r>
            <a:r>
              <a:rPr lang="en-US" sz="1600" dirty="0"/>
              <a:t> relation à des </a:t>
            </a:r>
            <a:r>
              <a:rPr lang="en-US" sz="1600" dirty="0" err="1"/>
              <a:t>quantités</a:t>
            </a:r>
            <a:r>
              <a:rPr lang="en-US" sz="1600" dirty="0"/>
              <a:t> </a:t>
            </a:r>
            <a:r>
              <a:rPr lang="en-US" sz="1600" dirty="0" err="1"/>
              <a:t>d’énergie</a:t>
            </a:r>
            <a:r>
              <a:rPr lang="en-US" sz="1600" dirty="0"/>
              <a:t> </a:t>
            </a:r>
            <a:r>
              <a:rPr lang="en-US" sz="1600" dirty="0" err="1"/>
              <a:t>déterminables</a:t>
            </a:r>
            <a:r>
              <a:rPr lang="en-US" sz="1600" dirty="0"/>
              <a:t>, à la </a:t>
            </a:r>
            <a:r>
              <a:rPr lang="en-US" sz="1600" dirty="0" err="1"/>
              <a:t>standardisation</a:t>
            </a:r>
            <a:r>
              <a:rPr lang="en-US" sz="1600" dirty="0"/>
              <a:t>, à </a:t>
            </a:r>
            <a:r>
              <a:rPr lang="en-US" sz="1600" dirty="0" err="1"/>
              <a:t>l’action</a:t>
            </a:r>
            <a:r>
              <a:rPr lang="en-US" sz="1600" dirty="0"/>
              <a:t> </a:t>
            </a:r>
            <a:r>
              <a:rPr lang="en-US" sz="1600" dirty="0" err="1"/>
              <a:t>automatique</a:t>
            </a:r>
            <a:r>
              <a:rPr lang="en-US" sz="1600" dirty="0"/>
              <a:t>  et </a:t>
            </a:r>
            <a:r>
              <a:rPr lang="en-US" sz="1600" dirty="0" err="1"/>
              <a:t>finalement</a:t>
            </a:r>
            <a:r>
              <a:rPr lang="en-US" sz="1600" dirty="0"/>
              <a:t> à son </a:t>
            </a:r>
            <a:r>
              <a:rPr lang="en-US" sz="1600" dirty="0" err="1"/>
              <a:t>produit</a:t>
            </a:r>
            <a:r>
              <a:rPr lang="en-US" sz="1600" dirty="0"/>
              <a:t> propre et </a:t>
            </a:r>
            <a:r>
              <a:rPr lang="en-US" sz="1600" dirty="0" err="1"/>
              <a:t>spécifique</a:t>
            </a:r>
            <a:r>
              <a:rPr lang="en-US" sz="1600" dirty="0"/>
              <a:t>, </a:t>
            </a:r>
            <a:r>
              <a:rPr lang="en-US" sz="1600" dirty="0" err="1"/>
              <a:t>l’heure</a:t>
            </a:r>
            <a:r>
              <a:rPr lang="en-US" sz="1600" dirty="0"/>
              <a:t> </a:t>
            </a:r>
            <a:r>
              <a:rPr lang="en-US" sz="1600" dirty="0" err="1"/>
              <a:t>exacte</a:t>
            </a:r>
            <a:r>
              <a:rPr lang="en-US" sz="1600" dirty="0"/>
              <a:t>, </a:t>
            </a:r>
            <a:r>
              <a:rPr lang="en-US" sz="1600" dirty="0" err="1"/>
              <a:t>l’horloge</a:t>
            </a:r>
            <a:r>
              <a:rPr lang="en-US" sz="1600" dirty="0"/>
              <a:t> a </a:t>
            </a:r>
            <a:r>
              <a:rPr lang="en-US" sz="1600" dirty="0" err="1"/>
              <a:t>été</a:t>
            </a:r>
            <a:r>
              <a:rPr lang="en-US" sz="1600" dirty="0"/>
              <a:t> la machine la plus </a:t>
            </a:r>
            <a:r>
              <a:rPr lang="en-US" sz="1600" dirty="0" err="1"/>
              <a:t>avancée</a:t>
            </a:r>
            <a:r>
              <a:rPr lang="en-US" sz="1600" dirty="0"/>
              <a:t> de la technique </a:t>
            </a:r>
            <a:r>
              <a:rPr lang="en-US" sz="1600" dirty="0" err="1"/>
              <a:t>moderne</a:t>
            </a:r>
            <a:r>
              <a:rPr lang="en-US" sz="1600" dirty="0"/>
              <a:t> ; et à  </a:t>
            </a:r>
            <a:r>
              <a:rPr lang="en-US" sz="1600" dirty="0" err="1"/>
              <a:t>chaque</a:t>
            </a:r>
            <a:r>
              <a:rPr lang="en-US" sz="1600" dirty="0"/>
              <a:t> </a:t>
            </a:r>
            <a:r>
              <a:rPr lang="en-US" sz="1600" dirty="0" err="1"/>
              <a:t>période</a:t>
            </a:r>
            <a:r>
              <a:rPr lang="en-US" sz="1600" dirty="0"/>
              <a:t> </a:t>
            </a:r>
            <a:r>
              <a:rPr lang="en-US" sz="1600" dirty="0" err="1"/>
              <a:t>elle</a:t>
            </a:r>
            <a:r>
              <a:rPr lang="en-US" sz="1600" dirty="0"/>
              <a:t> </a:t>
            </a:r>
            <a:r>
              <a:rPr lang="en-US" sz="1600" dirty="0" err="1"/>
              <a:t>est</a:t>
            </a:r>
            <a:r>
              <a:rPr lang="en-US" sz="1600" dirty="0"/>
              <a:t> </a:t>
            </a:r>
            <a:r>
              <a:rPr lang="en-US" sz="1600" dirty="0" err="1"/>
              <a:t>restée</a:t>
            </a:r>
            <a:r>
              <a:rPr lang="en-US" sz="1600" dirty="0"/>
              <a:t> </a:t>
            </a:r>
            <a:r>
              <a:rPr lang="en-US" sz="1600" dirty="0" err="1"/>
              <a:t>en</a:t>
            </a:r>
            <a:r>
              <a:rPr lang="en-US" sz="1600" dirty="0"/>
              <a:t> tête ; </a:t>
            </a:r>
            <a:r>
              <a:rPr lang="en-US" sz="1600" dirty="0" err="1"/>
              <a:t>elle</a:t>
            </a:r>
            <a:r>
              <a:rPr lang="en-US" sz="1600" dirty="0"/>
              <a:t> marque </a:t>
            </a:r>
            <a:r>
              <a:rPr lang="en-US" sz="1600" dirty="0" err="1"/>
              <a:t>une</a:t>
            </a:r>
            <a:r>
              <a:rPr lang="en-US" sz="1600" dirty="0"/>
              <a:t> perfection à </a:t>
            </a:r>
            <a:r>
              <a:rPr lang="en-US" sz="1600" dirty="0" err="1"/>
              <a:t>laquelle</a:t>
            </a:r>
            <a:r>
              <a:rPr lang="en-US" sz="1600" dirty="0"/>
              <a:t> les </a:t>
            </a:r>
            <a:r>
              <a:rPr lang="en-US" sz="1600" dirty="0" err="1"/>
              <a:t>autres</a:t>
            </a:r>
            <a:r>
              <a:rPr lang="en-US" sz="1600" dirty="0"/>
              <a:t> machines </a:t>
            </a:r>
            <a:r>
              <a:rPr lang="en-US" sz="1600" dirty="0" err="1"/>
              <a:t>aspirent</a:t>
            </a:r>
            <a:endParaRPr lang="en-US" sz="1600" dirty="0"/>
          </a:p>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100" dirty="0"/>
              <a:t> (Lewis Mumford, </a:t>
            </a:r>
            <a:r>
              <a:rPr lang="en-US" sz="1100" i="1" dirty="0"/>
              <a:t>Technique et </a:t>
            </a:r>
            <a:r>
              <a:rPr lang="en-US" sz="1100" i="1" dirty="0" err="1"/>
              <a:t>civilisation</a:t>
            </a:r>
            <a:r>
              <a:rPr lang="en-US" sz="1100" i="1" dirty="0"/>
              <a:t> </a:t>
            </a:r>
            <a:r>
              <a:rPr lang="en-US" sz="1100" dirty="0"/>
              <a:t>(1934) </a:t>
            </a:r>
          </a:p>
        </p:txBody>
      </p:sp>
    </p:spTree>
    <p:extLst>
      <p:ext uri="{BB962C8B-B14F-4D97-AF65-F5344CB8AC3E}">
        <p14:creationId xmlns:p14="http://schemas.microsoft.com/office/powerpoint/2010/main" val="253888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31FEF46-F540-B2D8-9147-6182FE2DB1F6}"/>
              </a:ext>
            </a:extLst>
          </p:cNvPr>
          <p:cNvSpPr txBox="1"/>
          <p:nvPr/>
        </p:nvSpPr>
        <p:spPr>
          <a:xfrm>
            <a:off x="501111" y="635430"/>
            <a:ext cx="5563892" cy="3662541"/>
          </a:xfrm>
          <a:prstGeom prst="rect">
            <a:avLst/>
          </a:prstGeom>
          <a:noFill/>
        </p:spPr>
        <p:txBody>
          <a:bodyPr wrap="square">
            <a:spAutoFit/>
          </a:bodyPr>
          <a:lstStyle/>
          <a:p>
            <a:pPr algn="just"/>
            <a:r>
              <a:rPr lang="fr-CA" sz="1400" b="0" i="1" dirty="0">
                <a:solidFill>
                  <a:srgbClr val="606569"/>
                </a:solidFill>
                <a:effectLst/>
                <a:latin typeface="Times New Roman" panose="02020603050405020304" pitchFamily="18" charset="0"/>
              </a:rPr>
              <a:t>Je ne connais aucune différence entre les </a:t>
            </a:r>
            <a:r>
              <a:rPr lang="fr-CA" sz="1400" b="1" i="1" dirty="0">
                <a:solidFill>
                  <a:srgbClr val="606569"/>
                </a:solidFill>
                <a:effectLst/>
                <a:latin typeface="Times New Roman" panose="02020603050405020304" pitchFamily="18" charset="0"/>
              </a:rPr>
              <a:t>machines </a:t>
            </a:r>
            <a:r>
              <a:rPr lang="fr-CA" sz="1400" b="0" i="1" dirty="0">
                <a:solidFill>
                  <a:srgbClr val="606569"/>
                </a:solidFill>
                <a:effectLst/>
                <a:latin typeface="Times New Roman" panose="02020603050405020304" pitchFamily="18" charset="0"/>
              </a:rPr>
              <a:t>que font les artisans et les divers corps que la nature seule compose, sinon que les </a:t>
            </a:r>
            <a:r>
              <a:rPr lang="fr-CA" sz="1400" b="1" i="1" dirty="0">
                <a:solidFill>
                  <a:srgbClr val="606569"/>
                </a:solidFill>
                <a:effectLst/>
                <a:latin typeface="Times New Roman" panose="02020603050405020304" pitchFamily="18" charset="0"/>
              </a:rPr>
              <a:t>effets des machines ne dépendent que de l’agencement de certains tuyaux, ou ressorts, ou autres instruments</a:t>
            </a:r>
            <a:r>
              <a:rPr lang="fr-CA" sz="1400" b="0" i="1" dirty="0">
                <a:solidFill>
                  <a:srgbClr val="606569"/>
                </a:solidFill>
                <a:effectLst/>
                <a:latin typeface="Times New Roman" panose="02020603050405020304" pitchFamily="18" charset="0"/>
              </a:rPr>
              <a:t>, qui, devant avoir quelque proportion avec les mains de ceux qui les font, sont toujours si grands que leurs figures et mouvements se peuvent voir, au lieu que les tuyaux ou ressorts qui causent les effets des corps naturels sont ordinairement trop petits pour être aperçus de nos sens. </a:t>
            </a:r>
          </a:p>
          <a:p>
            <a:pPr algn="just"/>
            <a:endParaRPr lang="fr-CA" sz="1400" i="1" dirty="0">
              <a:solidFill>
                <a:srgbClr val="606569"/>
              </a:solidFill>
              <a:latin typeface="Times New Roman" panose="02020603050405020304" pitchFamily="18" charset="0"/>
            </a:endParaRPr>
          </a:p>
          <a:p>
            <a:pPr algn="just"/>
            <a:r>
              <a:rPr lang="fr-CA" sz="1400" b="0" i="1" dirty="0">
                <a:solidFill>
                  <a:srgbClr val="606569"/>
                </a:solidFill>
                <a:effectLst/>
                <a:latin typeface="Times New Roman" panose="02020603050405020304" pitchFamily="18" charset="0"/>
              </a:rPr>
              <a:t>Et il est certain que toutes les règles des mécaniques appartiennent à la physique, en sorte que toutes les choses qui sont artificielles, sont avec cela naturelles. Car, par exemple, lorsqu’une montre marque les heures par le moyen des roues dont elle est faite, cela ne lui est pas moins naturel qu’il est à un arbre de produire des fruits.</a:t>
            </a:r>
          </a:p>
          <a:p>
            <a:pPr algn="just"/>
            <a:endParaRPr lang="fr-CA" dirty="0">
              <a:solidFill>
                <a:srgbClr val="606569"/>
              </a:solidFill>
              <a:latin typeface="Times New Roman" panose="02020603050405020304" pitchFamily="18" charset="0"/>
            </a:endParaRPr>
          </a:p>
          <a:p>
            <a:r>
              <a:rPr lang="fr-CA" dirty="0">
                <a:solidFill>
                  <a:srgbClr val="606569"/>
                </a:solidFill>
                <a:latin typeface="Times New Roman" panose="02020603050405020304" pitchFamily="18" charset="0"/>
              </a:rPr>
              <a:t>DESCARTES, </a:t>
            </a:r>
            <a:r>
              <a:rPr lang="fr-CA" i="1" dirty="0">
                <a:solidFill>
                  <a:srgbClr val="606569"/>
                </a:solidFill>
                <a:latin typeface="Times New Roman" panose="02020603050405020304" pitchFamily="18" charset="0"/>
              </a:rPr>
              <a:t>Principes de la philosophie </a:t>
            </a:r>
            <a:endParaRPr lang="fr-CA" dirty="0">
              <a:solidFill>
                <a:srgbClr val="606569"/>
              </a:solidFill>
              <a:latin typeface="Times New Roman" panose="02020603050405020304" pitchFamily="18" charset="0"/>
            </a:endParaRPr>
          </a:p>
        </p:txBody>
      </p:sp>
      <p:sp>
        <p:nvSpPr>
          <p:cNvPr id="4" name="ZoneTexte 3">
            <a:extLst>
              <a:ext uri="{FF2B5EF4-FFF2-40B4-BE49-F238E27FC236}">
                <a16:creationId xmlns:a16="http://schemas.microsoft.com/office/drawing/2014/main" id="{FF6900E7-805D-B2F2-3394-160B7AA2B49E}"/>
              </a:ext>
            </a:extLst>
          </p:cNvPr>
          <p:cNvSpPr txBox="1"/>
          <p:nvPr/>
        </p:nvSpPr>
        <p:spPr>
          <a:xfrm>
            <a:off x="7020733" y="635430"/>
            <a:ext cx="4021809" cy="5539978"/>
          </a:xfrm>
          <a:prstGeom prst="rect">
            <a:avLst/>
          </a:prstGeom>
          <a:noFill/>
        </p:spPr>
        <p:txBody>
          <a:bodyPr wrap="square">
            <a:spAutoFit/>
          </a:bodyPr>
          <a:lstStyle/>
          <a:p>
            <a:pPr algn="just"/>
            <a:r>
              <a:rPr lang="fr-CA" sz="1400" b="0" i="1" dirty="0">
                <a:solidFill>
                  <a:srgbClr val="383838"/>
                </a:solidFill>
                <a:effectLst/>
                <a:latin typeface="Times New Roman" panose="02020603050405020304" pitchFamily="18" charset="0"/>
                <a:cs typeface="Times New Roman" panose="02020603050405020304" pitchFamily="18" charset="0"/>
              </a:rPr>
              <a:t>Je suppose que le corps n’est autre chose qu’une statue ou </a:t>
            </a:r>
            <a:r>
              <a:rPr lang="fr-CA" sz="1400" b="1" i="1" dirty="0">
                <a:solidFill>
                  <a:srgbClr val="383838"/>
                </a:solidFill>
                <a:effectLst/>
                <a:latin typeface="Times New Roman" panose="02020603050405020304" pitchFamily="18" charset="0"/>
                <a:cs typeface="Times New Roman" panose="02020603050405020304" pitchFamily="18" charset="0"/>
              </a:rPr>
              <a:t>machine de terre</a:t>
            </a:r>
            <a:r>
              <a:rPr lang="fr-CA" sz="1400" b="0" i="1" dirty="0">
                <a:solidFill>
                  <a:srgbClr val="383838"/>
                </a:solidFill>
                <a:effectLst/>
                <a:latin typeface="Times New Roman" panose="02020603050405020304" pitchFamily="18" charset="0"/>
                <a:cs typeface="Times New Roman" panose="02020603050405020304" pitchFamily="18" charset="0"/>
              </a:rPr>
              <a:t>, que Dieu forme tout exprès, pour la rendre la plus semblable à nous qu’il est possible : en sorte que, non seulement il lui donne au dehors la couleur et la figure de tous nos membres, mais aussi qu’il met au dedans </a:t>
            </a:r>
            <a:r>
              <a:rPr lang="fr-CA" sz="1400" b="1" i="1" dirty="0">
                <a:solidFill>
                  <a:srgbClr val="383838"/>
                </a:solidFill>
                <a:effectLst/>
                <a:latin typeface="Times New Roman" panose="02020603050405020304" pitchFamily="18" charset="0"/>
                <a:cs typeface="Times New Roman" panose="02020603050405020304" pitchFamily="18" charset="0"/>
              </a:rPr>
              <a:t>toutes les pièces qui sont requises </a:t>
            </a:r>
            <a:r>
              <a:rPr lang="fr-CA" sz="1400" b="0" i="1" dirty="0">
                <a:solidFill>
                  <a:srgbClr val="383838"/>
                </a:solidFill>
                <a:effectLst/>
                <a:latin typeface="Times New Roman" panose="02020603050405020304" pitchFamily="18" charset="0"/>
                <a:cs typeface="Times New Roman" panose="02020603050405020304" pitchFamily="18" charset="0"/>
              </a:rPr>
              <a:t>pour faire qu’elle marche, qu’elle mange, qu’elle respire, et enfin qu’elle imite toutes celles de nos fonctions qui peuvent être imaginées procéder de la matière, et</a:t>
            </a:r>
            <a:r>
              <a:rPr lang="fr-CA" sz="1400" b="1" i="1" dirty="0">
                <a:solidFill>
                  <a:srgbClr val="383838"/>
                </a:solidFill>
                <a:effectLst/>
                <a:latin typeface="Times New Roman" panose="02020603050405020304" pitchFamily="18" charset="0"/>
                <a:cs typeface="Times New Roman" panose="02020603050405020304" pitchFamily="18" charset="0"/>
              </a:rPr>
              <a:t> ne dépendre que de la disposition des organes</a:t>
            </a:r>
            <a:r>
              <a:rPr lang="fr-CA" sz="1400" b="0" i="1" dirty="0">
                <a:solidFill>
                  <a:srgbClr val="383838"/>
                </a:solidFill>
                <a:effectLst/>
                <a:latin typeface="Times New Roman" panose="02020603050405020304" pitchFamily="18" charset="0"/>
                <a:cs typeface="Times New Roman" panose="02020603050405020304" pitchFamily="18" charset="0"/>
              </a:rPr>
              <a:t>.</a:t>
            </a:r>
          </a:p>
          <a:p>
            <a:pPr algn="just"/>
            <a:endParaRPr lang="fr-CA" sz="1400" b="0" i="1" dirty="0">
              <a:solidFill>
                <a:srgbClr val="383838"/>
              </a:solidFill>
              <a:effectLst/>
              <a:latin typeface="Times New Roman" panose="02020603050405020304" pitchFamily="18" charset="0"/>
              <a:cs typeface="Times New Roman" panose="02020603050405020304" pitchFamily="18" charset="0"/>
            </a:endParaRPr>
          </a:p>
          <a:p>
            <a:pPr algn="just"/>
            <a:r>
              <a:rPr lang="fr-CA" sz="1400" b="0" i="1" dirty="0">
                <a:solidFill>
                  <a:srgbClr val="383838"/>
                </a:solidFill>
                <a:effectLst/>
                <a:latin typeface="Times New Roman" panose="02020603050405020304" pitchFamily="18" charset="0"/>
                <a:cs typeface="Times New Roman" panose="02020603050405020304" pitchFamily="18" charset="0"/>
              </a:rPr>
              <a:t>Nous voyons des horloges, des fontaines artificielles, des moulins, et autres semblables machines, qui n’étant faites que par des hommes, </a:t>
            </a:r>
            <a:r>
              <a:rPr lang="fr-CA" sz="1400" b="1" i="1" dirty="0">
                <a:solidFill>
                  <a:srgbClr val="383838"/>
                </a:solidFill>
                <a:effectLst/>
                <a:latin typeface="Times New Roman" panose="02020603050405020304" pitchFamily="18" charset="0"/>
                <a:cs typeface="Times New Roman" panose="02020603050405020304" pitchFamily="18" charset="0"/>
              </a:rPr>
              <a:t>ne laissent pas d’avoir la force de se mouvoir d’elles-mêmes en plusieurs diverses façons</a:t>
            </a:r>
            <a:r>
              <a:rPr lang="fr-CA" sz="1400" b="0" i="1" dirty="0">
                <a:solidFill>
                  <a:srgbClr val="383838"/>
                </a:solidFill>
                <a:effectLst/>
                <a:latin typeface="Times New Roman" panose="02020603050405020304" pitchFamily="18" charset="0"/>
                <a:cs typeface="Times New Roman" panose="02020603050405020304" pitchFamily="18" charset="0"/>
              </a:rPr>
              <a:t>; et il me semble que je ne saurais imaginer tant de sortes de mouvements en celle-ci, que je suppose être faite des mains de Dieu, ai lui attribuer tant d’artifice, que vous n’ayez sujet de penser, qu’il y en peut avoir encore davantage… </a:t>
            </a:r>
          </a:p>
          <a:p>
            <a:pPr algn="just"/>
            <a:endParaRPr lang="fr-CA" sz="1400" dirty="0">
              <a:solidFill>
                <a:srgbClr val="383838"/>
              </a:solidFill>
              <a:latin typeface="Times New Roman" panose="02020603050405020304" pitchFamily="18" charset="0"/>
              <a:cs typeface="Times New Roman" panose="02020603050405020304" pitchFamily="18" charset="0"/>
            </a:endParaRPr>
          </a:p>
          <a:p>
            <a:pPr algn="just"/>
            <a:endParaRPr lang="fr-CA" sz="1400" b="0" dirty="0">
              <a:solidFill>
                <a:srgbClr val="383838"/>
              </a:solidFill>
              <a:effectLst/>
              <a:latin typeface="Times New Roman" panose="02020603050405020304" pitchFamily="18" charset="0"/>
              <a:cs typeface="Times New Roman" panose="02020603050405020304" pitchFamily="18" charset="0"/>
            </a:endParaRPr>
          </a:p>
          <a:p>
            <a:pPr algn="just"/>
            <a:endParaRPr lang="fr-CA" sz="1400" dirty="0">
              <a:solidFill>
                <a:srgbClr val="383838"/>
              </a:solidFill>
              <a:latin typeface="Times New Roman" panose="02020603050405020304" pitchFamily="18" charset="0"/>
              <a:cs typeface="Times New Roman" panose="02020603050405020304" pitchFamily="18" charset="0"/>
            </a:endParaRPr>
          </a:p>
          <a:p>
            <a:pPr algn="just"/>
            <a:r>
              <a:rPr lang="fr-CA" b="0" dirty="0">
                <a:solidFill>
                  <a:srgbClr val="383838"/>
                </a:solidFill>
                <a:effectLst/>
                <a:latin typeface="Times New Roman" panose="02020603050405020304" pitchFamily="18" charset="0"/>
                <a:cs typeface="Times New Roman" panose="02020603050405020304" pitchFamily="18" charset="0"/>
              </a:rPr>
              <a:t>DESCARTES , </a:t>
            </a:r>
            <a:r>
              <a:rPr lang="fr-CA" b="0" i="1" dirty="0">
                <a:solidFill>
                  <a:srgbClr val="383838"/>
                </a:solidFill>
                <a:effectLst/>
                <a:latin typeface="Times New Roman" panose="02020603050405020304" pitchFamily="18" charset="0"/>
                <a:cs typeface="Times New Roman" panose="02020603050405020304" pitchFamily="18" charset="0"/>
              </a:rPr>
              <a:t>Traité de l</a:t>
            </a:r>
            <a:r>
              <a:rPr lang="fr-CA" i="1" dirty="0">
                <a:solidFill>
                  <a:srgbClr val="383838"/>
                </a:solidFill>
                <a:latin typeface="Times New Roman" panose="02020603050405020304" pitchFamily="18" charset="0"/>
                <a:cs typeface="Times New Roman" panose="02020603050405020304" pitchFamily="18" charset="0"/>
              </a:rPr>
              <a:t>’homme </a:t>
            </a:r>
            <a:endParaRPr lang="fr-CA" b="0" i="1" dirty="0">
              <a:solidFill>
                <a:srgbClr val="383838"/>
              </a:solidFill>
              <a:effectLst/>
              <a:latin typeface="Times New Roman" panose="02020603050405020304" pitchFamily="18" charset="0"/>
              <a:cs typeface="Times New Roman" panose="02020603050405020304" pitchFamily="18" charset="0"/>
            </a:endParaRPr>
          </a:p>
        </p:txBody>
      </p:sp>
      <p:pic>
        <p:nvPicPr>
          <p:cNvPr id="1026" name="Picture 2" descr="Les dessous de la machine humaine">
            <a:extLst>
              <a:ext uri="{FF2B5EF4-FFF2-40B4-BE49-F238E27FC236}">
                <a16:creationId xmlns:a16="http://schemas.microsoft.com/office/drawing/2014/main" id="{8C1E4483-6632-3DF1-B7A1-ABEEF01DC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124" y="4297971"/>
            <a:ext cx="3162381" cy="201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114C806-9460-B55B-0903-8C63460264E4}"/>
              </a:ext>
            </a:extLst>
          </p:cNvPr>
          <p:cNvSpPr>
            <a:spLocks noGrp="1"/>
          </p:cNvSpPr>
          <p:nvPr>
            <p:ph type="title"/>
          </p:nvPr>
        </p:nvSpPr>
        <p:spPr>
          <a:xfrm>
            <a:off x="6803409" y="762001"/>
            <a:ext cx="4156512" cy="1544319"/>
          </a:xfrm>
        </p:spPr>
        <p:txBody>
          <a:bodyPr anchor="ctr">
            <a:normAutofit/>
          </a:bodyPr>
          <a:lstStyle/>
          <a:p>
            <a:r>
              <a:rPr lang="fr-CA" sz="4000" dirty="0"/>
              <a:t>Descartes et </a:t>
            </a:r>
            <a:br>
              <a:rPr lang="fr-CA" sz="4000" dirty="0"/>
            </a:br>
            <a:r>
              <a:rPr lang="fr-CA" sz="4000" dirty="0"/>
              <a:t>l’animal–machine </a:t>
            </a:r>
          </a:p>
        </p:txBody>
      </p:sp>
      <p:sp>
        <p:nvSpPr>
          <p:cNvPr id="6" name="Espace réservé du contenu 5">
            <a:extLst>
              <a:ext uri="{FF2B5EF4-FFF2-40B4-BE49-F238E27FC236}">
                <a16:creationId xmlns:a16="http://schemas.microsoft.com/office/drawing/2014/main" id="{937FE903-F58D-534F-09C8-2D68BD2F93F3}"/>
              </a:ext>
            </a:extLst>
          </p:cNvPr>
          <p:cNvSpPr>
            <a:spLocks noGrp="1"/>
          </p:cNvSpPr>
          <p:nvPr>
            <p:ph idx="1"/>
          </p:nvPr>
        </p:nvSpPr>
        <p:spPr>
          <a:xfrm>
            <a:off x="6803409" y="2470245"/>
            <a:ext cx="4156512" cy="3769835"/>
          </a:xfrm>
        </p:spPr>
        <p:txBody>
          <a:bodyPr anchor="ctr">
            <a:normAutofit/>
          </a:bodyPr>
          <a:lstStyle/>
          <a:p>
            <a:pPr algn="just"/>
            <a:r>
              <a:rPr lang="fr-CA" sz="2000" b="1" dirty="0"/>
              <a:t>Dans la 5</a:t>
            </a:r>
            <a:r>
              <a:rPr lang="fr-CA" sz="2000" b="1" baseline="30000" dirty="0"/>
              <a:t>e</a:t>
            </a:r>
            <a:r>
              <a:rPr lang="fr-CA" sz="2000" b="1" dirty="0"/>
              <a:t> partie du Discours de la méthode, Descartes compare l’animal à une horloge: «</a:t>
            </a:r>
            <a:r>
              <a:rPr lang="fr-CA" sz="2000" b="1" i="1" dirty="0"/>
              <a:t>Les animaux ne sont que de simples machines, ils sont gouvernés par les mêmes principes qu’une horloge et si leurs actions sont plus complexes, c’est parce que celle-ci est une machine construite par les humains , alors que les animaux sont des machines infiniment plus complexes faites par Dieu.</a:t>
            </a:r>
            <a:r>
              <a:rPr lang="fr-CA" sz="2000" b="1" dirty="0"/>
              <a:t>  »</a:t>
            </a:r>
          </a:p>
        </p:txBody>
      </p:sp>
      <p:pic>
        <p:nvPicPr>
          <p:cNvPr id="2050" name="Picture 2" descr="Les animaux sont-ils comparables à des machines (textes)? - Le blog de  lenuki">
            <a:extLst>
              <a:ext uri="{FF2B5EF4-FFF2-40B4-BE49-F238E27FC236}">
                <a16:creationId xmlns:a16="http://schemas.microsoft.com/office/drawing/2014/main" id="{AE099B56-D0CF-89A5-526C-B98B4C7210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7" r="24584" b="-2"/>
          <a:stretch/>
        </p:blipFill>
        <p:spPr bwMode="auto">
          <a:xfrm>
            <a:off x="-1" y="-2"/>
            <a:ext cx="6096001"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7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es Temps modernes : le combat comique de Chaplin contre le progrès - Arts  in the City">
            <a:extLst>
              <a:ext uri="{FF2B5EF4-FFF2-40B4-BE49-F238E27FC236}">
                <a16:creationId xmlns:a16="http://schemas.microsoft.com/office/drawing/2014/main" id="{70E7E744-DECE-7593-2B2D-76592954AA1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447" r="6242"/>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0AB740C-9BBB-A6FE-D659-F7F6014377E5}"/>
              </a:ext>
            </a:extLst>
          </p:cNvPr>
          <p:cNvSpPr>
            <a:spLocks noGrp="1"/>
          </p:cNvSpPr>
          <p:nvPr>
            <p:ph type="title"/>
          </p:nvPr>
        </p:nvSpPr>
        <p:spPr>
          <a:xfrm>
            <a:off x="7531610" y="365125"/>
            <a:ext cx="3822189" cy="1311275"/>
          </a:xfrm>
        </p:spPr>
        <p:txBody>
          <a:bodyPr vert="horz" lIns="91440" tIns="45720" rIns="91440" bIns="45720" rtlCol="0" anchor="ctr">
            <a:normAutofit/>
          </a:bodyPr>
          <a:lstStyle/>
          <a:p>
            <a:r>
              <a:rPr lang="en-US" sz="2400" dirty="0"/>
              <a:t>La </a:t>
            </a:r>
            <a:r>
              <a:rPr lang="en-US" sz="2400" dirty="0" err="1"/>
              <a:t>mégamachine</a:t>
            </a:r>
            <a:r>
              <a:rPr lang="en-US" sz="2400" dirty="0"/>
              <a:t> </a:t>
            </a:r>
          </a:p>
        </p:txBody>
      </p:sp>
      <p:sp>
        <p:nvSpPr>
          <p:cNvPr id="4" name="Espace réservé du texte 3">
            <a:extLst>
              <a:ext uri="{FF2B5EF4-FFF2-40B4-BE49-F238E27FC236}">
                <a16:creationId xmlns:a16="http://schemas.microsoft.com/office/drawing/2014/main" id="{6A9B8F9D-6482-B0A8-0E61-887D4F4DC574}"/>
              </a:ext>
            </a:extLst>
          </p:cNvPr>
          <p:cNvSpPr>
            <a:spLocks noGrp="1"/>
          </p:cNvSpPr>
          <p:nvPr>
            <p:ph type="body" sz="half" idx="2"/>
          </p:nvPr>
        </p:nvSpPr>
        <p:spPr>
          <a:xfrm>
            <a:off x="7531610" y="1493520"/>
            <a:ext cx="3822189" cy="4683443"/>
          </a:xfrm>
        </p:spPr>
        <p:txBody>
          <a:bodyPr vert="horz" lIns="91440" tIns="45720" rIns="91440" bIns="45720" rtlCol="0">
            <a:normAutofit lnSpcReduction="10000"/>
          </a:bodyPr>
          <a:lstStyle/>
          <a:p>
            <a:endParaRPr lang="en-US" sz="1300" dirty="0"/>
          </a:p>
          <a:p>
            <a:r>
              <a:rPr lang="en-US" b="1" dirty="0" err="1"/>
              <a:t>L’empire</a:t>
            </a:r>
            <a:r>
              <a:rPr lang="en-US" b="1" dirty="0"/>
              <a:t> et </a:t>
            </a:r>
            <a:r>
              <a:rPr lang="en-US" b="1" dirty="0" err="1"/>
              <a:t>l’emprise</a:t>
            </a:r>
            <a:r>
              <a:rPr lang="en-US" b="1" dirty="0"/>
              <a:t> de la </a:t>
            </a:r>
            <a:r>
              <a:rPr lang="en-US" b="1" dirty="0" err="1"/>
              <a:t>rationalité</a:t>
            </a:r>
            <a:r>
              <a:rPr lang="en-US" b="1" dirty="0"/>
              <a:t> techno </a:t>
            </a:r>
            <a:r>
              <a:rPr lang="en-US" b="1" dirty="0" err="1"/>
              <a:t>scientifique</a:t>
            </a:r>
            <a:r>
              <a:rPr lang="en-US" b="1" dirty="0"/>
              <a:t> et </a:t>
            </a:r>
            <a:r>
              <a:rPr lang="en-US" b="1" dirty="0" err="1"/>
              <a:t>économique</a:t>
            </a:r>
            <a:r>
              <a:rPr lang="en-US" b="1" dirty="0"/>
              <a:t> </a:t>
            </a:r>
            <a:r>
              <a:rPr lang="en-US" b="1" dirty="0" err="1"/>
              <a:t>donnent</a:t>
            </a:r>
            <a:r>
              <a:rPr lang="en-US" b="1" dirty="0"/>
              <a:t> à la </a:t>
            </a:r>
            <a:r>
              <a:rPr lang="en-US" b="1" dirty="0" err="1"/>
              <a:t>méga</a:t>
            </a:r>
            <a:r>
              <a:rPr lang="en-US" b="1" dirty="0"/>
              <a:t> machine </a:t>
            </a:r>
            <a:r>
              <a:rPr lang="en-US" b="1" dirty="0" err="1"/>
              <a:t>contemporaine</a:t>
            </a:r>
            <a:r>
              <a:rPr lang="en-US" b="1" dirty="0"/>
              <a:t> </a:t>
            </a:r>
            <a:r>
              <a:rPr lang="en-US" b="1" dirty="0" err="1"/>
              <a:t>une</a:t>
            </a:r>
            <a:r>
              <a:rPr lang="en-US" b="1" dirty="0"/>
              <a:t> </a:t>
            </a:r>
            <a:r>
              <a:rPr lang="en-US" b="1" dirty="0" err="1"/>
              <a:t>ampleur</a:t>
            </a:r>
            <a:r>
              <a:rPr lang="en-US" b="1" dirty="0"/>
              <a:t> </a:t>
            </a:r>
            <a:r>
              <a:rPr lang="en-US" b="1" dirty="0" err="1"/>
              <a:t>inédite</a:t>
            </a:r>
            <a:r>
              <a:rPr lang="en-US" b="1" dirty="0"/>
              <a:t> et </a:t>
            </a:r>
            <a:r>
              <a:rPr lang="en-US" b="1" dirty="0" err="1"/>
              <a:t>inusitée</a:t>
            </a:r>
            <a:r>
              <a:rPr lang="en-US" b="1" dirty="0"/>
              <a:t> dans </a:t>
            </a:r>
            <a:r>
              <a:rPr lang="en-US" b="1" dirty="0" err="1"/>
              <a:t>l’histoire</a:t>
            </a:r>
            <a:r>
              <a:rPr lang="en-US" b="1" dirty="0"/>
              <a:t> de hommes. </a:t>
            </a:r>
          </a:p>
          <a:p>
            <a:r>
              <a:rPr lang="en-US" b="1" dirty="0"/>
              <a:t>Surtout , à la </a:t>
            </a:r>
            <a:r>
              <a:rPr lang="en-US" b="1" dirty="0" err="1"/>
              <a:t>différence</a:t>
            </a:r>
            <a:r>
              <a:rPr lang="en-US" b="1" dirty="0"/>
              <a:t> des </a:t>
            </a:r>
            <a:r>
              <a:rPr lang="en-US" b="1" dirty="0" err="1"/>
              <a:t>précédentes</a:t>
            </a:r>
            <a:r>
              <a:rPr lang="en-US" b="1" dirty="0"/>
              <a:t>, </a:t>
            </a:r>
            <a:r>
              <a:rPr lang="en-US" b="1" dirty="0" err="1"/>
              <a:t>cette</a:t>
            </a:r>
            <a:r>
              <a:rPr lang="en-US" b="1" dirty="0"/>
              <a:t> </a:t>
            </a:r>
            <a:r>
              <a:rPr lang="en-US" b="1" dirty="0" err="1"/>
              <a:t>mégamachine</a:t>
            </a:r>
            <a:r>
              <a:rPr lang="en-US" b="1" dirty="0"/>
              <a:t> </a:t>
            </a:r>
            <a:r>
              <a:rPr lang="en-US" b="1" dirty="0" err="1"/>
              <a:t>globale</a:t>
            </a:r>
            <a:r>
              <a:rPr lang="en-US" b="1" dirty="0"/>
              <a:t> </a:t>
            </a:r>
            <a:r>
              <a:rPr lang="en-US" b="1" dirty="0" err="1"/>
              <a:t>n’a</a:t>
            </a:r>
            <a:r>
              <a:rPr lang="en-US" b="1" dirty="0"/>
              <a:t> </a:t>
            </a:r>
            <a:r>
              <a:rPr lang="en-US" b="1" dirty="0" err="1"/>
              <a:t>d’autre</a:t>
            </a:r>
            <a:r>
              <a:rPr lang="en-US" b="1" dirty="0"/>
              <a:t> </a:t>
            </a:r>
            <a:r>
              <a:rPr lang="en-US" b="1" dirty="0" err="1"/>
              <a:t>finalité</a:t>
            </a:r>
            <a:r>
              <a:rPr lang="en-US" b="1" dirty="0"/>
              <a:t> </a:t>
            </a:r>
            <a:r>
              <a:rPr lang="en-US" b="1" dirty="0" err="1"/>
              <a:t>qu’elle-même</a:t>
            </a:r>
            <a:r>
              <a:rPr lang="en-US" b="1" dirty="0"/>
              <a:t>. Elle </a:t>
            </a:r>
            <a:r>
              <a:rPr lang="en-US" b="1" dirty="0" err="1"/>
              <a:t>transforme</a:t>
            </a:r>
            <a:r>
              <a:rPr lang="en-US" b="1" dirty="0"/>
              <a:t> </a:t>
            </a:r>
            <a:r>
              <a:rPr lang="en-US" b="1" dirty="0" err="1"/>
              <a:t>quasiment</a:t>
            </a:r>
            <a:r>
              <a:rPr lang="en-US" b="1" dirty="0"/>
              <a:t> les hommes </a:t>
            </a:r>
            <a:r>
              <a:rPr lang="en-US" b="1" dirty="0" err="1"/>
              <a:t>en</a:t>
            </a:r>
            <a:r>
              <a:rPr lang="en-US" b="1" dirty="0"/>
              <a:t> </a:t>
            </a:r>
            <a:r>
              <a:rPr lang="en-US" b="1" dirty="0" err="1"/>
              <a:t>rouage</a:t>
            </a:r>
            <a:r>
              <a:rPr lang="en-US" b="1" dirty="0"/>
              <a:t> à </a:t>
            </a:r>
            <a:r>
              <a:rPr lang="en-US" b="1" dirty="0" err="1"/>
              <a:t>fabriquer</a:t>
            </a:r>
            <a:r>
              <a:rPr lang="en-US" b="1" dirty="0"/>
              <a:t> des </a:t>
            </a:r>
            <a:r>
              <a:rPr lang="en-US" b="1" dirty="0" err="1"/>
              <a:t>rouages</a:t>
            </a:r>
            <a:r>
              <a:rPr lang="en-US" b="1" dirty="0"/>
              <a:t>. </a:t>
            </a:r>
          </a:p>
          <a:p>
            <a:r>
              <a:rPr lang="en-US" b="1" dirty="0" err="1"/>
              <a:t>L’exploitation</a:t>
            </a:r>
            <a:r>
              <a:rPr lang="en-US" b="1" dirty="0"/>
              <a:t> </a:t>
            </a:r>
            <a:r>
              <a:rPr lang="en-US" b="1" dirty="0" err="1"/>
              <a:t>rationnelle</a:t>
            </a:r>
            <a:r>
              <a:rPr lang="en-US" b="1" dirty="0"/>
              <a:t> du monde </a:t>
            </a:r>
            <a:r>
              <a:rPr lang="en-US" b="1" dirty="0" err="1"/>
              <a:t>devient</a:t>
            </a:r>
            <a:r>
              <a:rPr lang="en-US" b="1" dirty="0"/>
              <a:t> </a:t>
            </a:r>
            <a:r>
              <a:rPr lang="en-US" b="1" dirty="0" err="1"/>
              <a:t>aussi</a:t>
            </a:r>
            <a:r>
              <a:rPr lang="en-US" b="1" dirty="0"/>
              <a:t> </a:t>
            </a:r>
            <a:r>
              <a:rPr lang="en-US" b="1" dirty="0" err="1"/>
              <a:t>celle</a:t>
            </a:r>
            <a:r>
              <a:rPr lang="en-US" b="1" dirty="0"/>
              <a:t> des hommes </a:t>
            </a:r>
            <a:r>
              <a:rPr lang="en-US" b="1" dirty="0" err="1"/>
              <a:t>eux</a:t>
            </a:r>
            <a:r>
              <a:rPr lang="en-US" b="1" dirty="0"/>
              <a:t>–</a:t>
            </a:r>
            <a:r>
              <a:rPr lang="en-US" b="1" dirty="0" err="1"/>
              <a:t>mêmes</a:t>
            </a:r>
            <a:r>
              <a:rPr lang="en-US" b="1" dirty="0"/>
              <a:t>. </a:t>
            </a:r>
            <a:r>
              <a:rPr lang="en-US" b="1" dirty="0" err="1"/>
              <a:t>Ceux</a:t>
            </a:r>
            <a:r>
              <a:rPr lang="en-US" b="1" dirty="0"/>
              <a:t>–ci se </a:t>
            </a:r>
            <a:r>
              <a:rPr lang="en-US" b="1" dirty="0" err="1"/>
              <a:t>trouvent</a:t>
            </a:r>
            <a:r>
              <a:rPr lang="en-US" b="1" dirty="0"/>
              <a:t> </a:t>
            </a:r>
            <a:r>
              <a:rPr lang="en-US" b="1" dirty="0" err="1"/>
              <a:t>instrumentalisés</a:t>
            </a:r>
            <a:r>
              <a:rPr lang="en-US" b="1" dirty="0"/>
              <a:t> et </a:t>
            </a:r>
            <a:r>
              <a:rPr lang="en-US" b="1" dirty="0" err="1"/>
              <a:t>réifiés</a:t>
            </a:r>
            <a:r>
              <a:rPr lang="en-US" b="1" dirty="0"/>
              <a:t> </a:t>
            </a:r>
            <a:r>
              <a:rPr lang="en-US" b="1" dirty="0" err="1"/>
              <a:t>comme</a:t>
            </a:r>
            <a:r>
              <a:rPr lang="en-US" b="1" dirty="0"/>
              <a:t> </a:t>
            </a:r>
            <a:r>
              <a:rPr lang="en-US" b="1" dirty="0" err="1"/>
              <a:t>rouages</a:t>
            </a:r>
            <a:r>
              <a:rPr lang="en-US" b="1" dirty="0"/>
              <a:t> de la </a:t>
            </a:r>
            <a:r>
              <a:rPr lang="en-US" b="1" dirty="0" err="1"/>
              <a:t>méga</a:t>
            </a:r>
            <a:r>
              <a:rPr lang="en-US" b="1" dirty="0"/>
              <a:t> machine</a:t>
            </a:r>
            <a:r>
              <a:rPr lang="en-US" dirty="0"/>
              <a:t>. </a:t>
            </a:r>
          </a:p>
          <a:p>
            <a:pPr indent="-228600">
              <a:buFont typeface="Arial" panose="020B0604020202020204" pitchFamily="34" charset="0"/>
              <a:buChar char="•"/>
            </a:pPr>
            <a:endParaRPr lang="en-US" dirty="0"/>
          </a:p>
          <a:p>
            <a:r>
              <a:rPr lang="en-US" sz="1300" dirty="0"/>
              <a:t>Serge </a:t>
            </a:r>
            <a:r>
              <a:rPr lang="en-US" sz="1300" dirty="0" err="1"/>
              <a:t>Latouche</a:t>
            </a:r>
            <a:r>
              <a:rPr lang="en-US" sz="1300" dirty="0"/>
              <a:t>, La </a:t>
            </a:r>
            <a:r>
              <a:rPr lang="en-US" sz="1300" i="1" dirty="0" err="1"/>
              <a:t>mégamachine</a:t>
            </a:r>
            <a:r>
              <a:rPr lang="en-US" sz="1300" i="1" dirty="0"/>
              <a:t>: </a:t>
            </a:r>
            <a:r>
              <a:rPr lang="en-US" sz="1300" i="1" dirty="0" err="1"/>
              <a:t>l’imaginaire</a:t>
            </a:r>
            <a:r>
              <a:rPr lang="en-US" sz="1300" i="1" dirty="0"/>
              <a:t> de la </a:t>
            </a:r>
            <a:r>
              <a:rPr lang="en-US" sz="1300" i="1" dirty="0" err="1"/>
              <a:t>société</a:t>
            </a:r>
            <a:r>
              <a:rPr lang="en-US" sz="1300" i="1" dirty="0"/>
              <a:t> </a:t>
            </a:r>
            <a:r>
              <a:rPr lang="en-US" sz="1300" i="1" dirty="0" err="1"/>
              <a:t>moderne</a:t>
            </a:r>
            <a:r>
              <a:rPr lang="en-US" sz="1300" i="1" dirty="0"/>
              <a:t> </a:t>
            </a:r>
            <a:r>
              <a:rPr lang="en-US" sz="1300" dirty="0"/>
              <a:t>, </a:t>
            </a:r>
          </a:p>
          <a:p>
            <a:r>
              <a:rPr lang="en-US" sz="1300" dirty="0"/>
              <a:t>( </a:t>
            </a:r>
            <a:r>
              <a:rPr lang="en-US" sz="1300" dirty="0" err="1"/>
              <a:t>recueil</a:t>
            </a:r>
            <a:r>
              <a:rPr lang="en-US" sz="1300" dirty="0"/>
              <a:t>, p.20) </a:t>
            </a:r>
          </a:p>
        </p:txBody>
      </p:sp>
    </p:spTree>
    <p:extLst>
      <p:ext uri="{BB962C8B-B14F-4D97-AF65-F5344CB8AC3E}">
        <p14:creationId xmlns:p14="http://schemas.microsoft.com/office/powerpoint/2010/main" val="77670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4F74E-E084-4C53-E40B-18CBD415A6E1}"/>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66A9B741-5D46-AC30-8077-6ADAE871D631}"/>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12193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7408CD-70B1-4DBD-B626-1ED428FA71F2}"/>
              </a:ext>
            </a:extLst>
          </p:cNvPr>
          <p:cNvSpPr>
            <a:spLocks noGrp="1"/>
          </p:cNvSpPr>
          <p:nvPr>
            <p:ph type="title"/>
          </p:nvPr>
        </p:nvSpPr>
        <p:spPr>
          <a:xfrm>
            <a:off x="838200" y="365125"/>
            <a:ext cx="10515600" cy="782955"/>
          </a:xfrm>
        </p:spPr>
        <p:txBody>
          <a:bodyPr/>
          <a:lstStyle/>
          <a:p>
            <a:r>
              <a:rPr lang="fr-CA" dirty="0"/>
              <a:t>Qu’est-ce qu’un paradigme ?</a:t>
            </a:r>
          </a:p>
        </p:txBody>
      </p:sp>
      <p:sp>
        <p:nvSpPr>
          <p:cNvPr id="3" name="Espace réservé du contenu 2">
            <a:extLst>
              <a:ext uri="{FF2B5EF4-FFF2-40B4-BE49-F238E27FC236}">
                <a16:creationId xmlns:a16="http://schemas.microsoft.com/office/drawing/2014/main" id="{FB35EEE8-A81B-FC78-5E54-358C0CBAEF00}"/>
              </a:ext>
            </a:extLst>
          </p:cNvPr>
          <p:cNvSpPr>
            <a:spLocks noGrp="1"/>
          </p:cNvSpPr>
          <p:nvPr>
            <p:ph idx="1"/>
          </p:nvPr>
        </p:nvSpPr>
        <p:spPr>
          <a:xfrm>
            <a:off x="838200" y="1148080"/>
            <a:ext cx="10515600" cy="5709920"/>
          </a:xfrm>
        </p:spPr>
        <p:txBody>
          <a:bodyPr>
            <a:normAutofit/>
          </a:bodyPr>
          <a:lstStyle/>
          <a:p>
            <a:pPr marL="0" indent="0">
              <a:buNone/>
            </a:pPr>
            <a:r>
              <a:rPr lang="fr-CA" dirty="0"/>
              <a:t> </a:t>
            </a:r>
            <a:r>
              <a:rPr lang="fr-CA" dirty="0">
                <a:latin typeface="Times New Roman" panose="02020603050405020304" pitchFamily="18" charset="0"/>
                <a:cs typeface="Times New Roman" panose="02020603050405020304" pitchFamily="18" charset="0"/>
              </a:rPr>
              <a:t>C’est le </a:t>
            </a:r>
            <a:r>
              <a:rPr lang="fr-CA" i="1" dirty="0">
                <a:latin typeface="Times New Roman" panose="02020603050405020304" pitchFamily="18" charset="0"/>
                <a:cs typeface="Times New Roman" panose="02020603050405020304" pitchFamily="18" charset="0"/>
              </a:rPr>
              <a:t>pensable</a:t>
            </a:r>
            <a:r>
              <a:rPr lang="fr-CA" dirty="0">
                <a:latin typeface="Times New Roman" panose="02020603050405020304" pitchFamily="18" charset="0"/>
                <a:cs typeface="Times New Roman" panose="02020603050405020304" pitchFamily="18" charset="0"/>
              </a:rPr>
              <a:t> au sein d’une société. </a:t>
            </a:r>
            <a:r>
              <a:rPr lang="fr-CA" i="1" dirty="0">
                <a:latin typeface="Times New Roman" panose="02020603050405020304" pitchFamily="18" charset="0"/>
                <a:cs typeface="Times New Roman" panose="02020603050405020304" pitchFamily="18" charset="0"/>
              </a:rPr>
              <a:t>Pensable</a:t>
            </a:r>
            <a:r>
              <a:rPr lang="fr-CA" dirty="0">
                <a:latin typeface="Times New Roman" panose="02020603050405020304" pitchFamily="18" charset="0"/>
                <a:cs typeface="Times New Roman" panose="02020603050405020304" pitchFamily="18" charset="0"/>
              </a:rPr>
              <a:t> est à entendre ici en un sens très large, qui couvre aussi bien les limites de ce qui peut être savamment pensé , que les bornes permettant à tout un chacun de se repérer et de s’orienter au soin d’une société et du monde.  (…)</a:t>
            </a:r>
          </a:p>
          <a:p>
            <a:pPr marL="0" indent="0">
              <a:buNone/>
            </a:pPr>
            <a:r>
              <a:rPr lang="fr-CA" dirty="0">
                <a:latin typeface="Times New Roman" panose="02020603050405020304" pitchFamily="18" charset="0"/>
                <a:cs typeface="Times New Roman" panose="02020603050405020304" pitchFamily="18" charset="0"/>
              </a:rPr>
              <a:t>Un paradigme est une matrice collective qui encadre nos actions et nos pensées. (…)</a:t>
            </a:r>
          </a:p>
          <a:p>
            <a:pPr marL="0" indent="0">
              <a:buNone/>
            </a:pPr>
            <a:r>
              <a:rPr lang="fr-CA" dirty="0">
                <a:latin typeface="Times New Roman" panose="02020603050405020304" pitchFamily="18" charset="0"/>
                <a:cs typeface="Times New Roman" panose="02020603050405020304" pitchFamily="18" charset="0"/>
              </a:rPr>
              <a:t>Un paradigme n’exclut nullement l’émergence de connaissances et de développements qui le contredisent .Il leur interdit seulement de structurer plus largement l’espace social et politique. (…) </a:t>
            </a:r>
          </a:p>
          <a:p>
            <a:pPr marL="0" indent="0">
              <a:buNone/>
            </a:pPr>
            <a:r>
              <a:rPr lang="fr-CA" dirty="0">
                <a:latin typeface="Times New Roman" panose="02020603050405020304" pitchFamily="18" charset="0"/>
                <a:cs typeface="Times New Roman" panose="02020603050405020304" pitchFamily="18" charset="0"/>
              </a:rPr>
              <a:t>Un paradigme n’est pas un ensemble d’idées claires et distinctes, mais plutôt une impulsion à agir et à penser. </a:t>
            </a:r>
          </a:p>
          <a:p>
            <a:pPr marL="0" indent="0">
              <a:buNone/>
            </a:pPr>
            <a:r>
              <a:rPr lang="fr-CA" sz="2400" dirty="0"/>
              <a:t>(D. Bourg, S. </a:t>
            </a:r>
            <a:r>
              <a:rPr lang="fr-CA" sz="2400" dirty="0" err="1"/>
              <a:t>Swaton</a:t>
            </a:r>
            <a:r>
              <a:rPr lang="fr-CA" sz="2400" dirty="0"/>
              <a:t>, </a:t>
            </a:r>
            <a:r>
              <a:rPr lang="fr-CA" sz="2400" i="1" dirty="0"/>
              <a:t>Primauté du vivant </a:t>
            </a:r>
            <a:r>
              <a:rPr lang="fr-CA" sz="2400" dirty="0"/>
              <a:t>(2021) Recueil, p.16 )</a:t>
            </a:r>
          </a:p>
        </p:txBody>
      </p:sp>
    </p:spTree>
    <p:extLst>
      <p:ext uri="{BB962C8B-B14F-4D97-AF65-F5344CB8AC3E}">
        <p14:creationId xmlns:p14="http://schemas.microsoft.com/office/powerpoint/2010/main" val="1860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BBC3D-9FC6-162B-0693-E21624F06CA3}"/>
              </a:ext>
            </a:extLst>
          </p:cNvPr>
          <p:cNvSpPr>
            <a:spLocks noGrp="1"/>
          </p:cNvSpPr>
          <p:nvPr>
            <p:ph type="title"/>
          </p:nvPr>
        </p:nvSpPr>
        <p:spPr>
          <a:xfrm>
            <a:off x="409575" y="365125"/>
            <a:ext cx="10944225" cy="1006655"/>
          </a:xfrm>
        </p:spPr>
        <p:txBody>
          <a:bodyPr>
            <a:normAutofit/>
          </a:bodyPr>
          <a:lstStyle/>
          <a:p>
            <a:r>
              <a:rPr lang="fr-CA" sz="3600" dirty="0"/>
              <a:t>Le monde sublunaire et le monde céleste des Anciens </a:t>
            </a:r>
          </a:p>
        </p:txBody>
      </p:sp>
      <p:pic>
        <p:nvPicPr>
          <p:cNvPr id="1032" name="Picture 8">
            <a:extLst>
              <a:ext uri="{FF2B5EF4-FFF2-40B4-BE49-F238E27FC236}">
                <a16:creationId xmlns:a16="http://schemas.microsoft.com/office/drawing/2014/main" id="{24281088-EF10-DF5B-8C43-8D97816FE6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89073" y="3177152"/>
            <a:ext cx="3599181" cy="34086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F444A9F-518B-DAF2-2833-BB923285C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83" y="3177152"/>
            <a:ext cx="3599180" cy="315390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9FD4FB5C-605A-BEBF-428D-12EF516691F1}"/>
              </a:ext>
            </a:extLst>
          </p:cNvPr>
          <p:cNvSpPr txBox="1"/>
          <p:nvPr/>
        </p:nvSpPr>
        <p:spPr>
          <a:xfrm>
            <a:off x="190501" y="2077224"/>
            <a:ext cx="3599180" cy="923330"/>
          </a:xfrm>
          <a:prstGeom prst="rect">
            <a:avLst/>
          </a:prstGeom>
          <a:noFill/>
        </p:spPr>
        <p:txBody>
          <a:bodyPr wrap="square" rtlCol="0">
            <a:spAutoFit/>
          </a:bodyPr>
          <a:lstStyle/>
          <a:p>
            <a:r>
              <a:rPr lang="fr-CA" b="1" dirty="0"/>
              <a:t>MONDE SUBLUNAIRE </a:t>
            </a:r>
            <a:r>
              <a:rPr lang="fr-CA" sz="1600" dirty="0"/>
              <a:t>(sous la lune) </a:t>
            </a:r>
          </a:p>
          <a:p>
            <a:r>
              <a:rPr lang="fr-CA" dirty="0"/>
              <a:t> Monde terrestre : terre ,eau, air , feu  </a:t>
            </a:r>
          </a:p>
        </p:txBody>
      </p:sp>
      <p:sp>
        <p:nvSpPr>
          <p:cNvPr id="13" name="ZoneTexte 12">
            <a:extLst>
              <a:ext uri="{FF2B5EF4-FFF2-40B4-BE49-F238E27FC236}">
                <a16:creationId xmlns:a16="http://schemas.microsoft.com/office/drawing/2014/main" id="{C45BC9E5-2D32-CD24-1E0D-41028988152B}"/>
              </a:ext>
            </a:extLst>
          </p:cNvPr>
          <p:cNvSpPr txBox="1"/>
          <p:nvPr/>
        </p:nvSpPr>
        <p:spPr>
          <a:xfrm>
            <a:off x="6765010" y="1800225"/>
            <a:ext cx="5236490" cy="1200329"/>
          </a:xfrm>
          <a:prstGeom prst="rect">
            <a:avLst/>
          </a:prstGeom>
          <a:noFill/>
        </p:spPr>
        <p:txBody>
          <a:bodyPr wrap="square" rtlCol="0">
            <a:spAutoFit/>
          </a:bodyPr>
          <a:lstStyle/>
          <a:p>
            <a:r>
              <a:rPr lang="fr-CA" b="1" dirty="0"/>
              <a:t>                   MONDE SUPRALUNAIRE</a:t>
            </a:r>
          </a:p>
          <a:p>
            <a:r>
              <a:rPr lang="fr-CA" b="1" dirty="0"/>
              <a:t>                      </a:t>
            </a:r>
            <a:r>
              <a:rPr lang="fr-CA" dirty="0"/>
              <a:t>(</a:t>
            </a:r>
            <a:r>
              <a:rPr lang="fr-CA" sz="1600" dirty="0"/>
              <a:t>au dessus de la lune)</a:t>
            </a:r>
          </a:p>
          <a:p>
            <a:r>
              <a:rPr lang="fr-CA" dirty="0"/>
              <a:t>Monde céleste (cosmos): 8 sphères concentriques tournant autour de la terre  </a:t>
            </a:r>
          </a:p>
        </p:txBody>
      </p:sp>
    </p:spTree>
    <p:extLst>
      <p:ext uri="{BB962C8B-B14F-4D97-AF65-F5344CB8AC3E}">
        <p14:creationId xmlns:p14="http://schemas.microsoft.com/office/powerpoint/2010/main" val="251129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82003-08DA-6E51-E83D-742B4A718829}"/>
              </a:ext>
            </a:extLst>
          </p:cNvPr>
          <p:cNvSpPr>
            <a:spLocks noGrp="1"/>
          </p:cNvSpPr>
          <p:nvPr>
            <p:ph type="title"/>
          </p:nvPr>
        </p:nvSpPr>
        <p:spPr>
          <a:xfrm>
            <a:off x="876693" y="741391"/>
            <a:ext cx="4355265" cy="1616203"/>
          </a:xfrm>
        </p:spPr>
        <p:txBody>
          <a:bodyPr anchor="b">
            <a:normAutofit/>
          </a:bodyPr>
          <a:lstStyle/>
          <a:p>
            <a:br>
              <a:rPr lang="fr-CA" sz="3200" dirty="0"/>
            </a:br>
            <a:endParaRPr lang="fr-CA" sz="3200" dirty="0"/>
          </a:p>
        </p:txBody>
      </p:sp>
      <p:sp>
        <p:nvSpPr>
          <p:cNvPr id="3" name="Espace réservé du contenu 2">
            <a:extLst>
              <a:ext uri="{FF2B5EF4-FFF2-40B4-BE49-F238E27FC236}">
                <a16:creationId xmlns:a16="http://schemas.microsoft.com/office/drawing/2014/main" id="{B959CD5D-4E96-D0E5-30C6-68458B146C7B}"/>
              </a:ext>
            </a:extLst>
          </p:cNvPr>
          <p:cNvSpPr>
            <a:spLocks noGrp="1"/>
          </p:cNvSpPr>
          <p:nvPr>
            <p:ph idx="1"/>
          </p:nvPr>
        </p:nvSpPr>
        <p:spPr>
          <a:xfrm>
            <a:off x="876692" y="798163"/>
            <a:ext cx="4787939" cy="5183145"/>
          </a:xfrm>
        </p:spPr>
        <p:txBody>
          <a:bodyPr anchor="t">
            <a:normAutofit lnSpcReduction="10000"/>
          </a:bodyPr>
          <a:lstStyle/>
          <a:p>
            <a:pPr marL="0" indent="0">
              <a:buNone/>
            </a:pPr>
            <a:r>
              <a:rPr lang="fr-CA" sz="2000" dirty="0"/>
              <a:t>Avant, la sphère lunaire marquait une différence entre le monde sublunaire, celui des êtres humains et animaux ,et le monde céleste (</a:t>
            </a:r>
            <a:r>
              <a:rPr lang="fr-CA" sz="2000" dirty="0" err="1"/>
              <a:t>supralunaire</a:t>
            </a:r>
            <a:r>
              <a:rPr lang="fr-CA" sz="2000" dirty="0"/>
              <a:t>), celui des astres et des dieux. Il n’y avait pas d’être vivants , au sens organique et biologique, dans le monde céleste, en revanche le monde sublunaire était un entrelacs d’entités  vivantes de toutes sortes .</a:t>
            </a:r>
          </a:p>
          <a:p>
            <a:pPr marL="0" indent="0">
              <a:buNone/>
            </a:pPr>
            <a:r>
              <a:rPr lang="fr-CA" sz="2000" dirty="0"/>
              <a:t>Or c’est cette frontière qu’explosera la physique moderne établissant que la même loi du mouvement , puis de la gravitation universelle, vaut pour tous les corps célestes ou sublunaires. (…) En un sens, ils ont déplacé la différence au cœur du monde sublunaire entre les êtres humains et les autres. </a:t>
            </a:r>
          </a:p>
          <a:p>
            <a:pPr marL="0" indent="0">
              <a:buNone/>
            </a:pPr>
            <a:endParaRPr lang="fr-CA" sz="2000" dirty="0"/>
          </a:p>
          <a:p>
            <a:pPr marL="0" indent="0">
              <a:buNone/>
            </a:pPr>
            <a:r>
              <a:rPr lang="fr-CA" sz="2000" dirty="0"/>
              <a:t>(D. Bourg , S. </a:t>
            </a:r>
            <a:r>
              <a:rPr lang="fr-CA" sz="2000" dirty="0" err="1"/>
              <a:t>Swaton</a:t>
            </a:r>
            <a:r>
              <a:rPr lang="fr-CA" sz="2000" dirty="0"/>
              <a:t> , recueil, p. 17) </a:t>
            </a:r>
          </a:p>
          <a:p>
            <a:endParaRPr lang="fr-CA" sz="2000" dirty="0"/>
          </a:p>
          <a:p>
            <a:endParaRPr lang="fr-CA" sz="2000" dirty="0"/>
          </a:p>
        </p:txBody>
      </p:sp>
      <p:pic>
        <p:nvPicPr>
          <p:cNvPr id="4" name="Picture 10">
            <a:extLst>
              <a:ext uri="{FF2B5EF4-FFF2-40B4-BE49-F238E27FC236}">
                <a16:creationId xmlns:a16="http://schemas.microsoft.com/office/drawing/2014/main" id="{1A75089C-D3E4-F10A-A140-E03AA0B458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01" r="13801" b="2"/>
          <a:stretch/>
        </p:blipFill>
        <p:spPr bwMode="auto">
          <a:xfrm>
            <a:off x="6096000" y="10"/>
            <a:ext cx="609599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1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5CE1F-8796-D42D-3C77-6087116B436F}"/>
              </a:ext>
            </a:extLst>
          </p:cNvPr>
          <p:cNvSpPr>
            <a:spLocks noGrp="1"/>
          </p:cNvSpPr>
          <p:nvPr>
            <p:ph type="title"/>
          </p:nvPr>
        </p:nvSpPr>
        <p:spPr>
          <a:xfrm>
            <a:off x="6096000" y="345441"/>
            <a:ext cx="5873321" cy="934719"/>
          </a:xfrm>
        </p:spPr>
        <p:txBody>
          <a:bodyPr anchor="b">
            <a:normAutofit/>
          </a:bodyPr>
          <a:lstStyle/>
          <a:p>
            <a:r>
              <a:rPr lang="fr-CA" sz="2700" b="1" dirty="0"/>
              <a:t>Modernité : langage  mathématique et développement d’instruments de mesure </a:t>
            </a:r>
          </a:p>
        </p:txBody>
      </p:sp>
      <p:sp>
        <p:nvSpPr>
          <p:cNvPr id="3" name="Espace réservé du contenu 2">
            <a:extLst>
              <a:ext uri="{FF2B5EF4-FFF2-40B4-BE49-F238E27FC236}">
                <a16:creationId xmlns:a16="http://schemas.microsoft.com/office/drawing/2014/main" id="{ED913045-11BD-FB74-8488-30F1C0591CED}"/>
              </a:ext>
            </a:extLst>
          </p:cNvPr>
          <p:cNvSpPr>
            <a:spLocks noGrp="1"/>
          </p:cNvSpPr>
          <p:nvPr>
            <p:ph idx="1"/>
          </p:nvPr>
        </p:nvSpPr>
        <p:spPr>
          <a:xfrm>
            <a:off x="6095999" y="2082800"/>
            <a:ext cx="5873322" cy="3898508"/>
          </a:xfrm>
        </p:spPr>
        <p:txBody>
          <a:bodyPr anchor="t">
            <a:normAutofit/>
          </a:bodyPr>
          <a:lstStyle/>
          <a:p>
            <a:pPr marL="0" indent="0">
              <a:buNone/>
            </a:pPr>
            <a:r>
              <a:rPr lang="fr-CA" sz="2400" b="1" dirty="0"/>
              <a:t>En 1609, Galilée utilise une  lunette d’approche (télescope) pour observer le ciel. </a:t>
            </a:r>
          </a:p>
          <a:p>
            <a:pPr marL="0" indent="0">
              <a:buNone/>
            </a:pPr>
            <a:endParaRPr lang="fr-CA" sz="2400" b="1" dirty="0"/>
          </a:p>
          <a:p>
            <a:pPr marL="0" indent="0">
              <a:buNone/>
            </a:pPr>
            <a:endParaRPr lang="fr-CA" sz="2000" b="1" dirty="0"/>
          </a:p>
          <a:p>
            <a:pPr marL="0" indent="0">
              <a:buNone/>
            </a:pPr>
            <a:endParaRPr lang="fr-CA" sz="2000" b="1" dirty="0"/>
          </a:p>
          <a:p>
            <a:pPr marL="0" indent="0">
              <a:buNone/>
            </a:pPr>
            <a:r>
              <a:rPr lang="fr-CA" sz="2400" b="1" dirty="0"/>
              <a:t>En 1687, avec la théorie de la gravitation universelle, Newton explique le mouvement de la Terre et des planètes par un formalisme mathématique.  </a:t>
            </a:r>
          </a:p>
          <a:p>
            <a:pPr marL="0" indent="0">
              <a:buNone/>
            </a:pPr>
            <a:endParaRPr lang="fr-CA" sz="2000" dirty="0"/>
          </a:p>
        </p:txBody>
      </p:sp>
      <p:pic>
        <p:nvPicPr>
          <p:cNvPr id="1026" name="Picture 2" descr="Les premières observations de Galilée">
            <a:extLst>
              <a:ext uri="{FF2B5EF4-FFF2-40B4-BE49-F238E27FC236}">
                <a16:creationId xmlns:a16="http://schemas.microsoft.com/office/drawing/2014/main" id="{D7419798-5FC0-22A3-C610-CDDF5569D4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06" r="-1" b="-1"/>
          <a:stretch/>
        </p:blipFill>
        <p:spPr bwMode="auto">
          <a:xfrm>
            <a:off x="20" y="-18829"/>
            <a:ext cx="5433960" cy="3455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 lois du mouvement de NEWTON et la gravitation universelle – Les Sciences">
            <a:extLst>
              <a:ext uri="{FF2B5EF4-FFF2-40B4-BE49-F238E27FC236}">
                <a16:creationId xmlns:a16="http://schemas.microsoft.com/office/drawing/2014/main" id="{8E77D2CE-625E-42F3-AB65-C5B18DFBF5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53" r="1" b="4406"/>
          <a:stretch/>
        </p:blipFill>
        <p:spPr bwMode="auto">
          <a:xfrm>
            <a:off x="20" y="3421856"/>
            <a:ext cx="5433962" cy="344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7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D1E1F-6849-B007-E7D4-17F7C3843266}"/>
              </a:ext>
            </a:extLst>
          </p:cNvPr>
          <p:cNvSpPr>
            <a:spLocks noGrp="1"/>
          </p:cNvSpPr>
          <p:nvPr>
            <p:ph type="title"/>
          </p:nvPr>
        </p:nvSpPr>
        <p:spPr>
          <a:xfrm>
            <a:off x="6803409" y="418455"/>
            <a:ext cx="4998550" cy="1224366"/>
          </a:xfrm>
        </p:spPr>
        <p:txBody>
          <a:bodyPr anchor="ctr">
            <a:normAutofit/>
          </a:bodyPr>
          <a:lstStyle/>
          <a:p>
            <a:r>
              <a:rPr lang="fr-CA" sz="4000" dirty="0"/>
              <a:t>Modernité mécaniste </a:t>
            </a:r>
          </a:p>
        </p:txBody>
      </p:sp>
      <p:sp>
        <p:nvSpPr>
          <p:cNvPr id="3" name="Espace réservé du contenu 2">
            <a:extLst>
              <a:ext uri="{FF2B5EF4-FFF2-40B4-BE49-F238E27FC236}">
                <a16:creationId xmlns:a16="http://schemas.microsoft.com/office/drawing/2014/main" id="{6F770C0D-7586-C7DE-69FA-A326E732934C}"/>
              </a:ext>
            </a:extLst>
          </p:cNvPr>
          <p:cNvSpPr>
            <a:spLocks noGrp="1"/>
          </p:cNvSpPr>
          <p:nvPr>
            <p:ph idx="1"/>
          </p:nvPr>
        </p:nvSpPr>
        <p:spPr>
          <a:xfrm>
            <a:off x="6803409" y="2107769"/>
            <a:ext cx="4156512" cy="4132312"/>
          </a:xfrm>
        </p:spPr>
        <p:txBody>
          <a:bodyPr anchor="ctr">
            <a:normAutofit lnSpcReduction="10000"/>
          </a:bodyPr>
          <a:lstStyle/>
          <a:p>
            <a:pPr marL="0" indent="0">
              <a:buNone/>
            </a:pPr>
            <a:r>
              <a:rPr lang="fr-CA" sz="1400" dirty="0"/>
              <a:t> </a:t>
            </a:r>
          </a:p>
          <a:p>
            <a:pPr marL="0" indent="0">
              <a:buNone/>
            </a:pPr>
            <a:r>
              <a:rPr lang="fr-CA" sz="1600" dirty="0"/>
              <a:t>Même si le paradigme moderne a agrégé des composantes différentes, nous le désignerons par l’adjectif «mécaniste » tant il est inséparable de l’avènement de la physique moderne naissante. </a:t>
            </a:r>
          </a:p>
          <a:p>
            <a:pPr marL="0" indent="0">
              <a:buNone/>
            </a:pPr>
            <a:r>
              <a:rPr lang="fr-CA" sz="1600" dirty="0"/>
              <a:t>Le mécanisme – à savoir </a:t>
            </a:r>
            <a:r>
              <a:rPr lang="fr-CA" sz="1600" b="1" dirty="0"/>
              <a:t>l’idée que la nature se réduit à une somme de particules matérielles , extérieures les unes aux autres, sans intériorité ni finalité , régies dans leur interaction, par une loi simple , celle du mouvement , puis la gravitation universelle- </a:t>
            </a:r>
            <a:r>
              <a:rPr lang="fr-CA" sz="1600" dirty="0"/>
              <a:t>fut non seulement une conquête de la  physique nouvelle , mais également un changement général de conception du monde qui s’est imposé à un ensemble de sociétés.</a:t>
            </a:r>
          </a:p>
          <a:p>
            <a:pPr marL="0" indent="0">
              <a:buNone/>
            </a:pPr>
            <a:endParaRPr lang="fr-CA" sz="1600" dirty="0"/>
          </a:p>
          <a:p>
            <a:pPr marL="0" indent="0">
              <a:buNone/>
            </a:pPr>
            <a:r>
              <a:rPr lang="fr-CA" sz="1400" dirty="0"/>
              <a:t>( D. Bourg, S. </a:t>
            </a:r>
            <a:r>
              <a:rPr lang="fr-CA" sz="1400" dirty="0" err="1"/>
              <a:t>Swaton</a:t>
            </a:r>
            <a:r>
              <a:rPr lang="fr-CA" sz="1400" dirty="0"/>
              <a:t>,  recueil p.17) </a:t>
            </a:r>
          </a:p>
          <a:p>
            <a:pPr marL="0" indent="0">
              <a:buNone/>
            </a:pPr>
            <a:endParaRPr lang="fr-CA" sz="1400" dirty="0"/>
          </a:p>
          <a:p>
            <a:endParaRPr lang="fr-CA" sz="1400" dirty="0"/>
          </a:p>
        </p:txBody>
      </p:sp>
      <p:pic>
        <p:nvPicPr>
          <p:cNvPr id="1026" name="Picture 2" descr="Motif De Points Noirs De Différentes Tailles Sur Fond Blanc ...">
            <a:extLst>
              <a:ext uri="{FF2B5EF4-FFF2-40B4-BE49-F238E27FC236}">
                <a16:creationId xmlns:a16="http://schemas.microsoft.com/office/drawing/2014/main" id="{3DD89DD1-F918-AA35-E779-92ACE550CF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79" r="5633"/>
          <a:stretch/>
        </p:blipFill>
        <p:spPr bwMode="auto">
          <a:xfrm>
            <a:off x="-1" y="-2"/>
            <a:ext cx="6096001" cy="685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0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E97B362-FEBC-B411-5EB4-AB02599C1F66}"/>
              </a:ext>
            </a:extLst>
          </p:cNvPr>
          <p:cNvSpPr>
            <a:spLocks noGrp="1"/>
          </p:cNvSpPr>
          <p:nvPr>
            <p:ph type="title"/>
          </p:nvPr>
        </p:nvSpPr>
        <p:spPr>
          <a:xfrm>
            <a:off x="838200" y="365125"/>
            <a:ext cx="10515600" cy="657763"/>
          </a:xfrm>
        </p:spPr>
        <p:txBody>
          <a:bodyPr>
            <a:normAutofit/>
          </a:bodyPr>
          <a:lstStyle/>
          <a:p>
            <a:r>
              <a:rPr lang="fr-CA" sz="2400" b="1" dirty="0"/>
              <a:t>Qu’entendait-on par </a:t>
            </a:r>
            <a:r>
              <a:rPr lang="fr-CA" sz="2400" b="1" i="1" dirty="0"/>
              <a:t>mécanisme</a:t>
            </a:r>
            <a:r>
              <a:rPr lang="fr-CA" sz="2400" b="1" dirty="0"/>
              <a:t> au XVIIe siècle?</a:t>
            </a:r>
          </a:p>
        </p:txBody>
      </p:sp>
      <p:sp>
        <p:nvSpPr>
          <p:cNvPr id="5" name="Espace réservé du contenu 4">
            <a:extLst>
              <a:ext uri="{FF2B5EF4-FFF2-40B4-BE49-F238E27FC236}">
                <a16:creationId xmlns:a16="http://schemas.microsoft.com/office/drawing/2014/main" id="{ABC360F4-13B3-2BC1-0480-7D1625E5D1BE}"/>
              </a:ext>
            </a:extLst>
          </p:cNvPr>
          <p:cNvSpPr>
            <a:spLocks noGrp="1"/>
          </p:cNvSpPr>
          <p:nvPr>
            <p:ph idx="1"/>
          </p:nvPr>
        </p:nvSpPr>
        <p:spPr>
          <a:xfrm>
            <a:off x="838200" y="1257300"/>
            <a:ext cx="10515600" cy="4919663"/>
          </a:xfrm>
        </p:spPr>
        <p:txBody>
          <a:bodyPr>
            <a:normAutofit fontScale="85000" lnSpcReduction="10000"/>
          </a:bodyPr>
          <a:lstStyle/>
          <a:p>
            <a:pPr marL="0" indent="0">
              <a:buNone/>
            </a:pPr>
            <a:r>
              <a:rPr lang="fr-CA" dirty="0"/>
              <a:t>«</a:t>
            </a:r>
            <a:r>
              <a:rPr lang="fr-CA" sz="2000" i="1" dirty="0"/>
              <a:t>Quand on parle de l’action de la nature, on n’entend point autre chose que l’action des corps les uns sur les autres, conformément aux lois du mouvement établies par le Créateur. C’est en cela que consiste tout le sens de ce mot , qui n’est qu’une façon abrégée d’exprimer l’action des corps et qu’on exprimerait peut-être mieux par le mot mécanisme des corps</a:t>
            </a:r>
            <a:r>
              <a:rPr lang="fr-CA" sz="2400" dirty="0"/>
              <a:t>.»  </a:t>
            </a:r>
          </a:p>
          <a:p>
            <a:pPr marL="0" indent="0">
              <a:buNone/>
            </a:pPr>
            <a:r>
              <a:rPr lang="fr-CA" sz="1800" dirty="0"/>
              <a:t>( article «Nature» dans l’</a:t>
            </a:r>
            <a:r>
              <a:rPr lang="fr-CA" sz="1800" i="1" dirty="0"/>
              <a:t>Encyclopédie</a:t>
            </a:r>
            <a:r>
              <a:rPr lang="fr-CA" sz="1800" dirty="0"/>
              <a:t> de Diderot et d’Alembert, 1751 ) </a:t>
            </a:r>
          </a:p>
          <a:p>
            <a:pPr marL="0" indent="0">
              <a:buNone/>
            </a:pPr>
            <a:endParaRPr lang="fr-CA" sz="1800" dirty="0"/>
          </a:p>
          <a:p>
            <a:pPr marL="0" indent="0" algn="just">
              <a:lnSpc>
                <a:spcPct val="110000"/>
              </a:lnSpc>
              <a:buNone/>
            </a:pPr>
            <a:r>
              <a:rPr lang="fr-CA" dirty="0"/>
              <a:t> </a:t>
            </a:r>
            <a:r>
              <a:rPr lang="fr-CA" sz="2400" dirty="0"/>
              <a:t>Toute réalité , tout phénomène  doit pouvoir être ramené à une causalité de proche en proche , à des relations constantes, susceptibles de formalisation mathématique , entre des corps ou des particules données. (…) </a:t>
            </a:r>
          </a:p>
          <a:p>
            <a:pPr marL="0" indent="0" algn="just">
              <a:lnSpc>
                <a:spcPct val="120000"/>
              </a:lnSpc>
              <a:buNone/>
            </a:pPr>
            <a:r>
              <a:rPr lang="fr-CA" sz="2400" dirty="0"/>
              <a:t>Tous les savants  «en dépit de toutes les divergences d’écoles et de polémiques souvent passionnées , se trouvent d’accord pour affirmer que la Nature est une machine  et que la science est la technique d’exploitation de cette machine » (R. Lenoble ,Histoire de l’idée de nature) </a:t>
            </a:r>
          </a:p>
          <a:p>
            <a:pPr marL="0" indent="0" algn="just">
              <a:lnSpc>
                <a:spcPct val="120000"/>
              </a:lnSpc>
              <a:buNone/>
            </a:pPr>
            <a:endParaRPr lang="fr-CA" sz="2400" dirty="0"/>
          </a:p>
          <a:p>
            <a:pPr marL="0" indent="0">
              <a:buNone/>
            </a:pPr>
            <a:r>
              <a:rPr lang="fr-CA" sz="2100" dirty="0"/>
              <a:t>(D. Bourg , S. </a:t>
            </a:r>
            <a:r>
              <a:rPr lang="fr-CA" sz="2100" dirty="0" err="1"/>
              <a:t>Swaton</a:t>
            </a:r>
            <a:r>
              <a:rPr lang="fr-CA" sz="2100" dirty="0"/>
              <a:t>, Le paradigme mécaniste,  recueil p. 18)</a:t>
            </a:r>
          </a:p>
        </p:txBody>
      </p:sp>
    </p:spTree>
    <p:extLst>
      <p:ext uri="{BB962C8B-B14F-4D97-AF65-F5344CB8AC3E}">
        <p14:creationId xmlns:p14="http://schemas.microsoft.com/office/powerpoint/2010/main" val="164108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41EB2-3689-2342-9F9B-CB97427FD726}"/>
              </a:ext>
            </a:extLst>
          </p:cNvPr>
          <p:cNvSpPr>
            <a:spLocks noGrp="1"/>
          </p:cNvSpPr>
          <p:nvPr>
            <p:ph type="title"/>
          </p:nvPr>
        </p:nvSpPr>
        <p:spPr/>
        <p:txBody>
          <a:bodyPr>
            <a:normAutofit/>
          </a:bodyPr>
          <a:lstStyle/>
          <a:p>
            <a:r>
              <a:rPr lang="fr-CA" sz="3200" dirty="0"/>
              <a:t>Outil, machine…quelle différence  ?  </a:t>
            </a:r>
          </a:p>
        </p:txBody>
      </p:sp>
      <p:sp>
        <p:nvSpPr>
          <p:cNvPr id="3" name="Espace réservé du contenu 2">
            <a:extLst>
              <a:ext uri="{FF2B5EF4-FFF2-40B4-BE49-F238E27FC236}">
                <a16:creationId xmlns:a16="http://schemas.microsoft.com/office/drawing/2014/main" id="{D8F9EA8B-20FE-A9E5-84CD-19093690A891}"/>
              </a:ext>
            </a:extLst>
          </p:cNvPr>
          <p:cNvSpPr>
            <a:spLocks noGrp="1"/>
          </p:cNvSpPr>
          <p:nvPr>
            <p:ph idx="1"/>
          </p:nvPr>
        </p:nvSpPr>
        <p:spPr>
          <a:xfrm>
            <a:off x="838200" y="1690687"/>
            <a:ext cx="10515600" cy="4486275"/>
          </a:xfrm>
        </p:spPr>
        <p:txBody>
          <a:bodyPr>
            <a:normAutofit/>
          </a:bodyPr>
          <a:lstStyle/>
          <a:p>
            <a:pPr marL="0" indent="0" algn="just">
              <a:buNone/>
            </a:pPr>
            <a:r>
              <a:rPr lang="fr-CA" dirty="0"/>
              <a:t>« La différence entre une machine et un outil réside dans le degré d’indépendance , au cours de l’opération , par rapport à l’habileté et l’énergie de l’opérateur: l’outil se prête à la manipulation, la machine à l’action automatique.» </a:t>
            </a:r>
          </a:p>
          <a:p>
            <a:endParaRPr lang="fr-CA" dirty="0"/>
          </a:p>
          <a:p>
            <a:pPr marL="0" indent="0">
              <a:buNone/>
            </a:pPr>
            <a:r>
              <a:rPr lang="fr-CA" sz="2400" dirty="0"/>
              <a:t>( Lewis Mumford, Technique et civilisation,(1934)  </a:t>
            </a:r>
          </a:p>
          <a:p>
            <a:pPr marL="0" indent="0">
              <a:buNone/>
            </a:pPr>
            <a:endParaRPr lang="fr-CA" sz="2400" dirty="0"/>
          </a:p>
          <a:p>
            <a:pPr marL="0" indent="0">
              <a:buNone/>
            </a:pPr>
            <a:r>
              <a:rPr lang="fr-CA" sz="2400" dirty="0"/>
              <a:t>                                                                                                   </a:t>
            </a:r>
          </a:p>
        </p:txBody>
      </p:sp>
      <p:pic>
        <p:nvPicPr>
          <p:cNvPr id="1026" name="Picture 2" descr="Les 6 questions incontournables que tout le monde se pose avant d'apprendre  le piano - Le Piano à ma portée">
            <a:extLst>
              <a:ext uri="{FF2B5EF4-FFF2-40B4-BE49-F238E27FC236}">
                <a16:creationId xmlns:a16="http://schemas.microsoft.com/office/drawing/2014/main" id="{2B1C0322-9C35-2926-F214-F45953B92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840" y="2828927"/>
            <a:ext cx="3489960" cy="309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58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2054">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1" descr="Barre de caractères prête à imprimer un point d'interrogation">
            <a:extLst>
              <a:ext uri="{FF2B5EF4-FFF2-40B4-BE49-F238E27FC236}">
                <a16:creationId xmlns:a16="http://schemas.microsoft.com/office/drawing/2014/main" id="{33534D98-DEDC-5BF1-ED97-0230AA1823E9}"/>
              </a:ext>
            </a:extLst>
          </p:cNvPr>
          <p:cNvPicPr>
            <a:picLocks noChangeAspect="1"/>
          </p:cNvPicPr>
          <p:nvPr/>
        </p:nvPicPr>
        <p:blipFill rotWithShape="1">
          <a:blip r:embed="rId2"/>
          <a:srcRect t="18021" b="18021"/>
          <a:stretch/>
        </p:blipFill>
        <p:spPr>
          <a:xfrm>
            <a:off x="4267201" y="10"/>
            <a:ext cx="7924800" cy="3383270"/>
          </a:xfrm>
          <a:prstGeom prst="rect">
            <a:avLst/>
          </a:prstGeom>
        </p:spPr>
      </p:pic>
      <p:pic>
        <p:nvPicPr>
          <p:cNvPr id="2050" name="Picture 2" descr="Engrenages de machine - Photo de Rouage - Mécanisme libre de droits">
            <a:extLst>
              <a:ext uri="{FF2B5EF4-FFF2-40B4-BE49-F238E27FC236}">
                <a16:creationId xmlns:a16="http://schemas.microsoft.com/office/drawing/2014/main" id="{71DBD85B-B13A-648A-152F-06E9A938AF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17" r="2" b="8226"/>
          <a:stretch/>
        </p:blipFill>
        <p:spPr bwMode="auto">
          <a:xfrm>
            <a:off x="4650916" y="3474720"/>
            <a:ext cx="7555832" cy="33832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3" name="Freeform: Shape 2056">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C87F0F8-62E8-47C2-7D00-30C3CB9DB29C}"/>
              </a:ext>
            </a:extLst>
          </p:cNvPr>
          <p:cNvSpPr>
            <a:spLocks noGrp="1"/>
          </p:cNvSpPr>
          <p:nvPr>
            <p:ph type="title"/>
          </p:nvPr>
        </p:nvSpPr>
        <p:spPr>
          <a:xfrm>
            <a:off x="658216" y="875654"/>
            <a:ext cx="4137304" cy="5220346"/>
          </a:xfrm>
        </p:spPr>
        <p:txBody>
          <a:bodyPr vert="horz" lIns="91440" tIns="45720" rIns="91440" bIns="45720" rtlCol="0" anchor="b">
            <a:normAutofit/>
          </a:bodyPr>
          <a:lstStyle/>
          <a:p>
            <a:r>
              <a:rPr lang="en-US" sz="1800" kern="1200" dirty="0">
                <a:solidFill>
                  <a:schemeClr val="tx1"/>
                </a:solidFill>
                <a:latin typeface="Times New Roman" panose="02020603050405020304" pitchFamily="18" charset="0"/>
                <a:cs typeface="Times New Roman" panose="02020603050405020304" pitchFamily="18" charset="0"/>
              </a:rPr>
              <a:t>De </a:t>
            </a:r>
            <a:r>
              <a:rPr lang="en-US" sz="1800" kern="1200" dirty="0" err="1">
                <a:solidFill>
                  <a:schemeClr val="tx1"/>
                </a:solidFill>
                <a:latin typeface="Times New Roman" panose="02020603050405020304" pitchFamily="18" charset="0"/>
                <a:cs typeface="Times New Roman" panose="02020603050405020304" pitchFamily="18" charset="0"/>
              </a:rPr>
              <a:t>l’horloge</a:t>
            </a:r>
            <a:r>
              <a:rPr lang="en-US" sz="1800" kern="1200" dirty="0">
                <a:solidFill>
                  <a:schemeClr val="tx1"/>
                </a:solidFill>
                <a:latin typeface="Times New Roman" panose="02020603050405020304" pitchFamily="18" charset="0"/>
                <a:cs typeface="Times New Roman" panose="02020603050405020304" pitchFamily="18" charset="0"/>
              </a:rPr>
              <a:t> à </a:t>
            </a:r>
            <a:r>
              <a:rPr lang="en-US" sz="1800" kern="1200" dirty="0" err="1">
                <a:solidFill>
                  <a:schemeClr val="tx1"/>
                </a:solidFill>
                <a:latin typeface="Times New Roman" panose="02020603050405020304" pitchFamily="18" charset="0"/>
                <a:cs typeface="Times New Roman" panose="02020603050405020304" pitchFamily="18" charset="0"/>
              </a:rPr>
              <a:t>l’ordinateur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en</a:t>
            </a:r>
            <a:r>
              <a:rPr lang="en-US" sz="1800" kern="1200" dirty="0">
                <a:solidFill>
                  <a:schemeClr val="tx1"/>
                </a:solidFill>
                <a:latin typeface="Times New Roman" panose="02020603050405020304" pitchFamily="18" charset="0"/>
                <a:cs typeface="Times New Roman" panose="02020603050405020304" pitchFamily="18" charset="0"/>
              </a:rPr>
              <a:t> passant par la machine à </a:t>
            </a:r>
            <a:r>
              <a:rPr lang="en-US" sz="1800" kern="1200" dirty="0" err="1">
                <a:solidFill>
                  <a:schemeClr val="tx1"/>
                </a:solidFill>
                <a:latin typeface="Times New Roman" panose="02020603050405020304" pitchFamily="18" charset="0"/>
                <a:cs typeface="Times New Roman" panose="02020603050405020304" pitchFamily="18" charset="0"/>
              </a:rPr>
              <a:t>vapeur</a:t>
            </a:r>
            <a:r>
              <a:rPr lang="en-US" sz="1800" kern="1200" dirty="0">
                <a:solidFill>
                  <a:schemeClr val="tx1"/>
                </a:solidFill>
                <a:latin typeface="Times New Roman" panose="02020603050405020304" pitchFamily="18" charset="0"/>
                <a:cs typeface="Times New Roman" panose="02020603050405020304" pitchFamily="18" charset="0"/>
              </a:rPr>
              <a:t>, la nature </a:t>
            </a:r>
            <a:r>
              <a:rPr lang="en-US" sz="1800" kern="1200" dirty="0" err="1">
                <a:solidFill>
                  <a:schemeClr val="tx1"/>
                </a:solidFill>
                <a:latin typeface="Times New Roman" panose="02020603050405020304" pitchFamily="18" charset="0"/>
                <a:cs typeface="Times New Roman" panose="02020603050405020304" pitchFamily="18" charset="0"/>
              </a:rPr>
              <a:t>fût-ce</a:t>
            </a:r>
            <a:r>
              <a:rPr lang="en-US" sz="1800" kern="1200" dirty="0">
                <a:solidFill>
                  <a:schemeClr val="tx1"/>
                </a:solidFill>
                <a:latin typeface="Times New Roman" panose="02020603050405020304" pitchFamily="18" charset="0"/>
                <a:cs typeface="Times New Roman" panose="02020603050405020304" pitchFamily="18" charset="0"/>
              </a:rPr>
              <a:t> cognitive </a:t>
            </a:r>
            <a:r>
              <a:rPr lang="en-US" sz="1800" kern="1200" dirty="0" err="1">
                <a:solidFill>
                  <a:schemeClr val="tx1"/>
                </a:solidFill>
                <a:latin typeface="Times New Roman" panose="02020603050405020304" pitchFamily="18" charset="0"/>
                <a:cs typeface="Times New Roman" panose="02020603050405020304" pitchFamily="18" charset="0"/>
              </a:rPr>
              <a:t>est</a:t>
            </a:r>
            <a:r>
              <a:rPr lang="en-US" sz="1800" kern="1200" dirty="0">
                <a:solidFill>
                  <a:schemeClr val="tx1"/>
                </a:solidFill>
                <a:latin typeface="Times New Roman" panose="02020603050405020304" pitchFamily="18" charset="0"/>
                <a:cs typeface="Times New Roman" panose="02020603050405020304" pitchFamily="18" charset="0"/>
              </a:rPr>
              <a:t> MACHINE.</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 Les machines se </a:t>
            </a:r>
            <a:r>
              <a:rPr lang="en-US" sz="1800" kern="1200" dirty="0" err="1">
                <a:solidFill>
                  <a:schemeClr val="tx1"/>
                </a:solidFill>
                <a:latin typeface="Times New Roman" panose="02020603050405020304" pitchFamily="18" charset="0"/>
                <a:cs typeface="Times New Roman" panose="02020603050405020304" pitchFamily="18" charset="0"/>
              </a:rPr>
              <a:t>construisent</a:t>
            </a:r>
            <a:r>
              <a:rPr lang="en-US" sz="1800" kern="1200" dirty="0">
                <a:solidFill>
                  <a:schemeClr val="tx1"/>
                </a:solidFill>
                <a:latin typeface="Times New Roman" panose="02020603050405020304" pitchFamily="18" charset="0"/>
                <a:cs typeface="Times New Roman" panose="02020603050405020304" pitchFamily="18" charset="0"/>
              </a:rPr>
              <a:t> à </a:t>
            </a:r>
            <a:r>
              <a:rPr lang="en-US" sz="1800" kern="1200" dirty="0" err="1">
                <a:solidFill>
                  <a:schemeClr val="tx1"/>
                </a:solidFill>
                <a:latin typeface="Times New Roman" panose="02020603050405020304" pitchFamily="18" charset="0"/>
                <a:cs typeface="Times New Roman" panose="02020603050405020304" pitchFamily="18" charset="0"/>
              </a:rPr>
              <a:t>l’identique</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quels</a:t>
            </a:r>
            <a:r>
              <a:rPr lang="en-US" sz="1800" kern="1200" dirty="0">
                <a:solidFill>
                  <a:schemeClr val="tx1"/>
                </a:solidFill>
                <a:latin typeface="Times New Roman" panose="02020603050405020304" pitchFamily="18" charset="0"/>
                <a:cs typeface="Times New Roman" panose="02020603050405020304" pitchFamily="18" charset="0"/>
              </a:rPr>
              <a:t> que </a:t>
            </a:r>
            <a:r>
              <a:rPr lang="en-US" sz="1800" kern="1200" dirty="0" err="1">
                <a:solidFill>
                  <a:schemeClr val="tx1"/>
                </a:solidFill>
                <a:latin typeface="Times New Roman" panose="02020603050405020304" pitchFamily="18" charset="0"/>
                <a:cs typeface="Times New Roman" panose="02020603050405020304" pitchFamily="18" charset="0"/>
              </a:rPr>
              <a:t>soient</a:t>
            </a:r>
            <a:r>
              <a:rPr lang="en-US" sz="1800" kern="1200" dirty="0">
                <a:solidFill>
                  <a:schemeClr val="tx1"/>
                </a:solidFill>
                <a:latin typeface="Times New Roman" panose="02020603050405020304" pitchFamily="18" charset="0"/>
                <a:cs typeface="Times New Roman" panose="02020603050405020304" pitchFamily="18" charset="0"/>
              </a:rPr>
              <a:t> les </a:t>
            </a:r>
            <a:r>
              <a:rPr lang="en-US" sz="1800" kern="1200" dirty="0" err="1">
                <a:solidFill>
                  <a:schemeClr val="tx1"/>
                </a:solidFill>
                <a:latin typeface="Times New Roman" panose="02020603050405020304" pitchFamily="18" charset="0"/>
                <a:cs typeface="Times New Roman" panose="02020603050405020304" pitchFamily="18" charset="0"/>
              </a:rPr>
              <a:t>lieux</a:t>
            </a:r>
            <a:r>
              <a:rPr lang="en-US" sz="1800" kern="1200" dirty="0">
                <a:solidFill>
                  <a:schemeClr val="tx1"/>
                </a:solidFill>
                <a:latin typeface="Times New Roman" panose="02020603050405020304" pitchFamily="18" charset="0"/>
                <a:cs typeface="Times New Roman" panose="02020603050405020304" pitchFamily="18" charset="0"/>
              </a:rPr>
              <a:t> et les temps à </a:t>
            </a:r>
            <a:r>
              <a:rPr lang="en-US" sz="1800" kern="1200" dirty="0" err="1">
                <a:solidFill>
                  <a:schemeClr val="tx1"/>
                </a:solidFill>
                <a:latin typeface="Times New Roman" panose="02020603050405020304" pitchFamily="18" charset="0"/>
                <a:cs typeface="Times New Roman" panose="02020603050405020304" pitchFamily="18" charset="0"/>
              </a:rPr>
              <a:t>partir</a:t>
            </a:r>
            <a:r>
              <a:rPr lang="en-US" sz="1800" kern="1200" dirty="0">
                <a:solidFill>
                  <a:schemeClr val="tx1"/>
                </a:solidFill>
                <a:latin typeface="Times New Roman" panose="02020603050405020304" pitchFamily="18" charset="0"/>
                <a:cs typeface="Times New Roman" panose="02020603050405020304" pitchFamily="18" charset="0"/>
              </a:rPr>
              <a:t> de </a:t>
            </a:r>
            <a:r>
              <a:rPr lang="en-US" sz="1800" kern="1200" dirty="0" err="1">
                <a:solidFill>
                  <a:schemeClr val="tx1"/>
                </a:solidFill>
                <a:latin typeface="Times New Roman" panose="02020603050405020304" pitchFamily="18" charset="0"/>
                <a:cs typeface="Times New Roman" panose="02020603050405020304" pitchFamily="18" charset="0"/>
              </a:rPr>
              <a:t>composantes</a:t>
            </a:r>
            <a:r>
              <a:rPr lang="en-US" sz="1800" kern="1200" dirty="0">
                <a:solidFill>
                  <a:schemeClr val="tx1"/>
                </a:solidFill>
                <a:latin typeface="Times New Roman" panose="02020603050405020304" pitchFamily="18" charset="0"/>
                <a:cs typeface="Times New Roman" panose="02020603050405020304" pitchFamily="18" charset="0"/>
              </a:rPr>
              <a:t> simples.</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a:solidFill>
                  <a:schemeClr val="tx1"/>
                </a:solidFill>
                <a:latin typeface="Times New Roman" panose="02020603050405020304" pitchFamily="18" charset="0"/>
                <a:cs typeface="Times New Roman" panose="02020603050405020304" pitchFamily="18" charset="0"/>
              </a:rPr>
              <a:t> Les  machines </a:t>
            </a:r>
            <a:r>
              <a:rPr lang="en-US" sz="1800" kern="1200" dirty="0" err="1">
                <a:solidFill>
                  <a:schemeClr val="tx1"/>
                </a:solidFill>
                <a:latin typeface="Times New Roman" panose="02020603050405020304" pitchFamily="18" charset="0"/>
                <a:cs typeface="Times New Roman" panose="02020603050405020304" pitchFamily="18" charset="0"/>
              </a:rPr>
              <a:t>sont</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indépendantes</a:t>
            </a:r>
            <a:r>
              <a:rPr lang="en-US" sz="1800" kern="1200" dirty="0">
                <a:solidFill>
                  <a:schemeClr val="tx1"/>
                </a:solidFill>
                <a:latin typeface="Times New Roman" panose="02020603050405020304" pitchFamily="18" charset="0"/>
                <a:cs typeface="Times New Roman" panose="02020603050405020304" pitchFamily="18" charset="0"/>
              </a:rPr>
              <a:t> les </a:t>
            </a:r>
            <a:r>
              <a:rPr lang="en-US" sz="1800" kern="1200" dirty="0" err="1">
                <a:solidFill>
                  <a:schemeClr val="tx1"/>
                </a:solidFill>
                <a:latin typeface="Times New Roman" panose="02020603050405020304" pitchFamily="18" charset="0"/>
                <a:cs typeface="Times New Roman" panose="02020603050405020304" pitchFamily="18" charset="0"/>
              </a:rPr>
              <a:t>unes</a:t>
            </a:r>
            <a:r>
              <a:rPr lang="en-US" sz="1800" kern="1200" dirty="0">
                <a:solidFill>
                  <a:schemeClr val="tx1"/>
                </a:solidFill>
                <a:latin typeface="Times New Roman" panose="02020603050405020304" pitchFamily="18" charset="0"/>
                <a:cs typeface="Times New Roman" panose="02020603050405020304" pitchFamily="18" charset="0"/>
              </a:rPr>
              <a:t> des </a:t>
            </a:r>
            <a:r>
              <a:rPr lang="en-US" sz="1800" kern="1200" dirty="0" err="1">
                <a:solidFill>
                  <a:schemeClr val="tx1"/>
                </a:solidFill>
                <a:latin typeface="Times New Roman" panose="02020603050405020304" pitchFamily="18" charset="0"/>
                <a:cs typeface="Times New Roman" panose="02020603050405020304" pitchFamily="18" charset="0"/>
              </a:rPr>
              <a:t>autres</a:t>
            </a:r>
            <a:r>
              <a:rPr lang="en-US" sz="1800" kern="1200" dirty="0">
                <a:solidFill>
                  <a:schemeClr val="tx1"/>
                </a:solidFill>
                <a:latin typeface="Times New Roman" panose="02020603050405020304" pitchFamily="18" charset="0"/>
                <a:cs typeface="Times New Roman" panose="02020603050405020304" pitchFamily="18" charset="0"/>
              </a:rPr>
              <a:t> et on </a:t>
            </a:r>
            <a:r>
              <a:rPr lang="en-US" sz="1800" kern="1200" dirty="0" err="1">
                <a:solidFill>
                  <a:schemeClr val="tx1"/>
                </a:solidFill>
                <a:latin typeface="Times New Roman" panose="02020603050405020304" pitchFamily="18" charset="0"/>
                <a:cs typeface="Times New Roman" panose="02020603050405020304" pitchFamily="18" charset="0"/>
              </a:rPr>
              <a:t>peut</a:t>
            </a:r>
            <a:r>
              <a:rPr lang="en-US" sz="1800" kern="1200" dirty="0">
                <a:solidFill>
                  <a:schemeClr val="tx1"/>
                </a:solidFill>
                <a:latin typeface="Times New Roman" panose="02020603050405020304" pitchFamily="18" charset="0"/>
                <a:cs typeface="Times New Roman" panose="02020603050405020304" pitchFamily="18" charset="0"/>
              </a:rPr>
              <a:t> se </a:t>
            </a:r>
            <a:r>
              <a:rPr lang="en-US" sz="1800" kern="1200" dirty="0" err="1">
                <a:solidFill>
                  <a:schemeClr val="tx1"/>
                </a:solidFill>
                <a:latin typeface="Times New Roman" panose="02020603050405020304" pitchFamily="18" charset="0"/>
                <a:cs typeface="Times New Roman" panose="02020603050405020304" pitchFamily="18" charset="0"/>
              </a:rPr>
              <a:t>spécialiser</a:t>
            </a:r>
            <a:r>
              <a:rPr lang="en-US" sz="1800" kern="1200" dirty="0">
                <a:solidFill>
                  <a:schemeClr val="tx1"/>
                </a:solidFill>
                <a:latin typeface="Times New Roman" panose="02020603050405020304" pitchFamily="18" charset="0"/>
                <a:cs typeface="Times New Roman" panose="02020603050405020304" pitchFamily="18" charset="0"/>
              </a:rPr>
              <a:t> dans </a:t>
            </a:r>
            <a:r>
              <a:rPr lang="en-US" sz="1800" kern="1200" dirty="0" err="1">
                <a:solidFill>
                  <a:schemeClr val="tx1"/>
                </a:solidFill>
                <a:latin typeface="Times New Roman" panose="02020603050405020304" pitchFamily="18" charset="0"/>
                <a:cs typeface="Times New Roman" panose="02020603050405020304" pitchFamily="18" charset="0"/>
              </a:rPr>
              <a:t>tel</a:t>
            </a:r>
            <a:r>
              <a:rPr lang="en-US" sz="1800" kern="1200" dirty="0">
                <a:solidFill>
                  <a:schemeClr val="tx1"/>
                </a:solidFill>
                <a:latin typeface="Times New Roman" panose="02020603050405020304" pitchFamily="18" charset="0"/>
                <a:cs typeface="Times New Roman" panose="02020603050405020304" pitchFamily="18" charset="0"/>
              </a:rPr>
              <a:t> type de machine sans se </a:t>
            </a:r>
            <a:r>
              <a:rPr lang="en-US" sz="1800" kern="1200" dirty="0" err="1">
                <a:solidFill>
                  <a:schemeClr val="tx1"/>
                </a:solidFill>
                <a:latin typeface="Times New Roman" panose="02020603050405020304" pitchFamily="18" charset="0"/>
                <a:cs typeface="Times New Roman" panose="02020603050405020304" pitchFamily="18" charset="0"/>
              </a:rPr>
              <a:t>préoccuper</a:t>
            </a:r>
            <a:r>
              <a:rPr lang="en-US" sz="1800" kern="1200" dirty="0">
                <a:solidFill>
                  <a:schemeClr val="tx1"/>
                </a:solidFill>
                <a:latin typeface="Times New Roman" panose="02020603050405020304" pitchFamily="18" charset="0"/>
                <a:cs typeface="Times New Roman" panose="02020603050405020304" pitchFamily="18" charset="0"/>
              </a:rPr>
              <a:t> des </a:t>
            </a:r>
            <a:r>
              <a:rPr lang="en-US" sz="1800" kern="1200" dirty="0" err="1">
                <a:solidFill>
                  <a:schemeClr val="tx1"/>
                </a:solidFill>
                <a:latin typeface="Times New Roman" panose="02020603050405020304" pitchFamily="18" charset="0"/>
                <a:cs typeface="Times New Roman" panose="02020603050405020304" pitchFamily="18" charset="0"/>
              </a:rPr>
              <a:t>autres</a:t>
            </a:r>
            <a:r>
              <a:rPr lang="en-US" sz="1800" kern="1200" dirty="0">
                <a:solidFill>
                  <a:schemeClr val="tx1"/>
                </a:solidFill>
                <a:latin typeface="Times New Roman" panose="02020603050405020304" pitchFamily="18" charset="0"/>
                <a:cs typeface="Times New Roman" panose="02020603050405020304" pitchFamily="18" charset="0"/>
              </a:rPr>
              <a:t>.</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800" kern="1200" dirty="0" err="1">
                <a:solidFill>
                  <a:schemeClr val="tx1"/>
                </a:solidFill>
                <a:latin typeface="Times New Roman" panose="02020603050405020304" pitchFamily="18" charset="0"/>
                <a:cs typeface="Times New Roman" panose="02020603050405020304" pitchFamily="18" charset="0"/>
              </a:rPr>
              <a:t>Chaque</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famille</a:t>
            </a:r>
            <a:r>
              <a:rPr lang="en-US" sz="1800" kern="1200" dirty="0">
                <a:solidFill>
                  <a:schemeClr val="tx1"/>
                </a:solidFill>
                <a:latin typeface="Times New Roman" panose="02020603050405020304" pitchFamily="18" charset="0"/>
                <a:cs typeface="Times New Roman" panose="02020603050405020304" pitchFamily="18" charset="0"/>
              </a:rPr>
              <a:t> de machines </a:t>
            </a:r>
            <a:r>
              <a:rPr lang="en-US" sz="1800" kern="1200" dirty="0" err="1">
                <a:solidFill>
                  <a:schemeClr val="tx1"/>
                </a:solidFill>
                <a:latin typeface="Times New Roman" panose="02020603050405020304" pitchFamily="18" charset="0"/>
                <a:cs typeface="Times New Roman" panose="02020603050405020304" pitchFamily="18" charset="0"/>
              </a:rPr>
              <a:t>constitue</a:t>
            </a:r>
            <a:r>
              <a:rPr lang="en-US" sz="1800" kern="1200" dirty="0">
                <a:solidFill>
                  <a:schemeClr val="tx1"/>
                </a:solidFill>
                <a:latin typeface="Times New Roman" panose="02020603050405020304" pitchFamily="18" charset="0"/>
                <a:cs typeface="Times New Roman" panose="02020603050405020304" pitchFamily="18" charset="0"/>
              </a:rPr>
              <a:t> un silo </a:t>
            </a:r>
            <a:r>
              <a:rPr lang="en-US" sz="1800" kern="1200" dirty="0" err="1">
                <a:solidFill>
                  <a:schemeClr val="tx1"/>
                </a:solidFill>
                <a:latin typeface="Times New Roman" panose="02020603050405020304" pitchFamily="18" charset="0"/>
                <a:cs typeface="Times New Roman" panose="02020603050405020304" pitchFamily="18" charset="0"/>
              </a:rPr>
              <a:t>indépendant</a:t>
            </a:r>
            <a:r>
              <a:rPr lang="en-US" sz="1800" kern="1200" dirty="0">
                <a:solidFill>
                  <a:schemeClr val="tx1"/>
                </a:solidFill>
                <a:latin typeface="Times New Roman" panose="02020603050405020304" pitchFamily="18" charset="0"/>
                <a:cs typeface="Times New Roman" panose="02020603050405020304" pitchFamily="18" charset="0"/>
              </a:rPr>
              <a:t> des </a:t>
            </a:r>
            <a:r>
              <a:rPr lang="en-US" sz="1800" kern="1200" dirty="0" err="1">
                <a:solidFill>
                  <a:schemeClr val="tx1"/>
                </a:solidFill>
                <a:latin typeface="Times New Roman" panose="02020603050405020304" pitchFamily="18" charset="0"/>
                <a:cs typeface="Times New Roman" panose="02020603050405020304" pitchFamily="18" charset="0"/>
              </a:rPr>
              <a:t>autres</a:t>
            </a:r>
            <a:r>
              <a:rPr lang="en-US" sz="1800" kern="1200" dirty="0">
                <a:solidFill>
                  <a:schemeClr val="tx1"/>
                </a:solidFill>
                <a:latin typeface="Times New Roman" panose="02020603050405020304" pitchFamily="18" charset="0"/>
                <a:cs typeface="Times New Roman" panose="02020603050405020304" pitchFamily="18" charset="0"/>
              </a:rPr>
              <a:t>  </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r>
              <a:rPr lang="en-US" sz="1200" kern="1200" dirty="0">
                <a:solidFill>
                  <a:schemeClr val="tx1"/>
                </a:solidFill>
                <a:latin typeface="Times New Roman" panose="02020603050405020304" pitchFamily="18" charset="0"/>
                <a:cs typeface="Times New Roman" panose="02020603050405020304" pitchFamily="18" charset="0"/>
              </a:rPr>
              <a:t>D.   Bourg ,S. </a:t>
            </a:r>
            <a:r>
              <a:rPr lang="en-US" sz="1200" kern="1200" dirty="0" err="1">
                <a:solidFill>
                  <a:schemeClr val="tx1"/>
                </a:solidFill>
                <a:latin typeface="Times New Roman" panose="02020603050405020304" pitchFamily="18" charset="0"/>
                <a:cs typeface="Times New Roman" panose="02020603050405020304" pitchFamily="18" charset="0"/>
              </a:rPr>
              <a:t>Swaton</a:t>
            </a:r>
            <a:r>
              <a:rPr lang="en-US" sz="1200" kern="1200" dirty="0">
                <a:solidFill>
                  <a:schemeClr val="tx1"/>
                </a:solidFill>
                <a:latin typeface="Times New Roman" panose="02020603050405020304" pitchFamily="18" charset="0"/>
                <a:cs typeface="Times New Roman" panose="02020603050405020304" pitchFamily="18" charset="0"/>
              </a:rPr>
              <a:t> ,Le </a:t>
            </a:r>
            <a:r>
              <a:rPr lang="en-US" sz="1200" kern="1200" dirty="0" err="1">
                <a:solidFill>
                  <a:schemeClr val="tx1"/>
                </a:solidFill>
                <a:latin typeface="Times New Roman" panose="02020603050405020304" pitchFamily="18" charset="0"/>
                <a:cs typeface="Times New Roman" panose="02020603050405020304" pitchFamily="18" charset="0"/>
              </a:rPr>
              <a:t>paradigme</a:t>
            </a:r>
            <a:r>
              <a:rPr lang="en-US" sz="1200" kern="1200" dirty="0">
                <a:solidFill>
                  <a:schemeClr val="tx1"/>
                </a:solidFill>
                <a:latin typeface="Times New Roman" panose="02020603050405020304" pitchFamily="18" charset="0"/>
                <a:cs typeface="Times New Roman" panose="02020603050405020304" pitchFamily="18" charset="0"/>
              </a:rPr>
              <a:t> </a:t>
            </a:r>
            <a:r>
              <a:rPr lang="en-US" sz="1200" kern="1200" dirty="0" err="1">
                <a:solidFill>
                  <a:schemeClr val="tx1"/>
                </a:solidFill>
                <a:latin typeface="Times New Roman" panose="02020603050405020304" pitchFamily="18" charset="0"/>
                <a:cs typeface="Times New Roman" panose="02020603050405020304" pitchFamily="18" charset="0"/>
              </a:rPr>
              <a:t>mécaniste</a:t>
            </a:r>
            <a:r>
              <a:rPr lang="en-US" sz="1200" kern="1200" dirty="0">
                <a:solidFill>
                  <a:schemeClr val="tx1"/>
                </a:solidFill>
                <a:latin typeface="Times New Roman" panose="02020603050405020304" pitchFamily="18" charset="0"/>
                <a:cs typeface="Times New Roman" panose="02020603050405020304" pitchFamily="18" charset="0"/>
              </a:rPr>
              <a:t> (</a:t>
            </a:r>
            <a:r>
              <a:rPr lang="en-US" sz="1200" kern="1200" dirty="0" err="1">
                <a:solidFill>
                  <a:schemeClr val="tx1"/>
                </a:solidFill>
                <a:latin typeface="Times New Roman" panose="02020603050405020304" pitchFamily="18" charset="0"/>
                <a:cs typeface="Times New Roman" panose="02020603050405020304" pitchFamily="18" charset="0"/>
              </a:rPr>
              <a:t>recueil</a:t>
            </a:r>
            <a:r>
              <a:rPr lang="en-US" sz="1200" kern="1200" dirty="0">
                <a:solidFill>
                  <a:schemeClr val="tx1"/>
                </a:solidFill>
                <a:latin typeface="Times New Roman" panose="02020603050405020304" pitchFamily="18" charset="0"/>
                <a:cs typeface="Times New Roman" panose="02020603050405020304" pitchFamily="18" charset="0"/>
              </a:rPr>
              <a:t> p. 18) </a:t>
            </a:r>
          </a:p>
        </p:txBody>
      </p:sp>
    </p:spTree>
    <p:extLst>
      <p:ext uri="{BB962C8B-B14F-4D97-AF65-F5344CB8AC3E}">
        <p14:creationId xmlns:p14="http://schemas.microsoft.com/office/powerpoint/2010/main" val="281594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1531</Words>
  <Application>Microsoft Office PowerPoint</Application>
  <PresentationFormat>Grand écran</PresentationFormat>
  <Paragraphs>77</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Times New Roman</vt:lpstr>
      <vt:lpstr>Office Theme</vt:lpstr>
      <vt:lpstr>MACHINE  et MODERNITÉ </vt:lpstr>
      <vt:lpstr>Qu’est-ce qu’un paradigme ?</vt:lpstr>
      <vt:lpstr>Le monde sublunaire et le monde céleste des Anciens </vt:lpstr>
      <vt:lpstr> </vt:lpstr>
      <vt:lpstr>Modernité : langage  mathématique et développement d’instruments de mesure </vt:lpstr>
      <vt:lpstr>Modernité mécaniste </vt:lpstr>
      <vt:lpstr>Qu’entendait-on par mécanisme au XVIIe siècle?</vt:lpstr>
      <vt:lpstr>Outil, machine…quelle différence  ?  </vt:lpstr>
      <vt:lpstr>De l’horloge à l’ordinateur en passant par la machine à vapeur, la nature fût-ce cognitive est MACHINE.   Les machines se construisent à l’identique quels que soient les lieux et les temps à partir de composantes simples.   Les  machines sont indépendantes les unes des autres et on peut se spécialiser dans tel type de machine sans se préoccuper des autres.  Chaque famille de machines constitue un silo indépendant des autres    D.   Bourg ,S. Swaton ,Le paradigme mécaniste (recueil p. 18) </vt:lpstr>
      <vt:lpstr>Présentation PowerPoint</vt:lpstr>
      <vt:lpstr>Présentation PowerPoint</vt:lpstr>
      <vt:lpstr>Descartes et  l’animal–machine </vt:lpstr>
      <vt:lpstr>La mégamachine </vt:lpstr>
      <vt:lpstr>Présentation PowerPoint</vt:lpstr>
    </vt:vector>
  </TitlesOfParts>
  <Company>CVM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Claret Anne-Marie</dc:creator>
  <cp:lastModifiedBy>Claret Anne-Marie</cp:lastModifiedBy>
  <cp:revision>1</cp:revision>
  <dcterms:created xsi:type="dcterms:W3CDTF">2023-09-11T01:35:00Z</dcterms:created>
  <dcterms:modified xsi:type="dcterms:W3CDTF">2023-09-13T03:35:45Z</dcterms:modified>
</cp:coreProperties>
</file>