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74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7" r:id="rId17"/>
    <p:sldId id="275" r:id="rId18"/>
    <p:sldId id="276" r:id="rId19"/>
  </p:sldIdLst>
  <p:sldSz cx="12192000" cy="6858000"/>
  <p:notesSz cx="6985000" cy="9271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898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255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752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393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380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7005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6411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582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3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532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013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844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04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214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447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48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43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E6FEBD-0366-49B9-9BFE-BD3F877CA4D8}" type="datetimeFigureOut">
              <a:rPr lang="fr-CA" smtClean="0"/>
              <a:t>2024-10-29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D7704F-C304-4219-B0D4-244A936AAFD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434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Threads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/>
              <a:t>Cours C54 </a:t>
            </a:r>
            <a:r>
              <a:rPr lang="fr-CA" dirty="0"/>
              <a:t>– Éric Labonté</a:t>
            </a:r>
          </a:p>
        </p:txBody>
      </p:sp>
    </p:spTree>
    <p:extLst>
      <p:ext uri="{BB962C8B-B14F-4D97-AF65-F5344CB8AC3E}">
        <p14:creationId xmlns:p14="http://schemas.microsoft.com/office/powerpoint/2010/main" val="315761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AEF06-24BB-1F0B-50D9-FFCED90F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Instancier le ou les threads…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A848D-BA2D-3905-7B06-16FF4910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Essayer de remplacer l’appel de start par l’appel de run, quelle est la différence ? </a:t>
            </a:r>
          </a:p>
        </p:txBody>
      </p:sp>
    </p:spTree>
    <p:extLst>
      <p:ext uri="{BB962C8B-B14F-4D97-AF65-F5344CB8AC3E}">
        <p14:creationId xmlns:p14="http://schemas.microsoft.com/office/powerpoint/2010/main" val="14701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C6EDC-55B4-DE3B-42BD-D1C36AFF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 roule vite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1D9629-1CB4-A94A-1E34-D5ED8026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peut ajouter la méthode statique </a:t>
            </a:r>
            <a:r>
              <a:rPr lang="fr-CA" dirty="0" err="1"/>
              <a:t>sleep</a:t>
            </a:r>
            <a:r>
              <a:rPr lang="fr-CA" dirty="0"/>
              <a:t> pour ralentir les tours de boucle dans la méthode run 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 err="1">
                <a:sym typeface="Wingdings" panose="05000000000000000000" pitchFamily="2" charset="2"/>
              </a:rPr>
              <a:t>Thread.sleep</a:t>
            </a:r>
            <a:r>
              <a:rPr lang="fr-CA" dirty="0">
                <a:sym typeface="Wingdings" panose="05000000000000000000" pitchFamily="2" charset="2"/>
              </a:rPr>
              <a:t>(1000);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4146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4F1E4-065A-E428-7B36-D96D5172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Afficher les positions dans des </a:t>
            </a:r>
            <a:r>
              <a:rPr lang="fr-CA" dirty="0" err="1"/>
              <a:t>TextViews</a:t>
            </a:r>
            <a:r>
              <a:rPr lang="fr-CA" dirty="0"/>
              <a:t> plutôt que </a:t>
            </a:r>
            <a:r>
              <a:rPr lang="fr-CA" dirty="0" err="1"/>
              <a:t>ds</a:t>
            </a:r>
            <a:r>
              <a:rPr lang="fr-CA" dirty="0"/>
              <a:t> la fenêtre console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D4ECC-D620-E915-4244-5E27C6FF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Problème !</a:t>
            </a:r>
          </a:p>
          <a:p>
            <a:r>
              <a:rPr lang="fr-CA" dirty="0"/>
              <a:t>Solution : appeler run plutôt que start NON ( à tester )</a:t>
            </a:r>
          </a:p>
          <a:p>
            <a:r>
              <a:rPr lang="fr-CA" dirty="0"/>
              <a:t> utiliser un Handler comme dans l’atelier 5 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715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8B864-46A8-3B40-6FB6-31447F80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Handler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5E007-15CD-79B1-ED6B-C0260053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handler permet de lancer des messages à la fin de la queue du thread principal ( main )</a:t>
            </a:r>
          </a:p>
          <a:p>
            <a:r>
              <a:rPr lang="fr-CA" dirty="0"/>
              <a:t>Le handler peut lancer des messages ou des threads avec les méthodes :</a:t>
            </a:r>
          </a:p>
          <a:p>
            <a:pPr lvl="1"/>
            <a:r>
              <a:rPr lang="fr-CA" dirty="0" err="1"/>
              <a:t>h.post</a:t>
            </a:r>
            <a:r>
              <a:rPr lang="fr-CA" dirty="0"/>
              <a:t>  //  </a:t>
            </a:r>
            <a:r>
              <a:rPr lang="fr-CA" dirty="0" err="1"/>
              <a:t>h.postDelayed</a:t>
            </a:r>
            <a:r>
              <a:rPr lang="fr-CA" dirty="0"/>
              <a:t>  // </a:t>
            </a:r>
            <a:r>
              <a:rPr lang="fr-CA" dirty="0" err="1"/>
              <a:t>postAtTime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7105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DBCD8-22A1-4A45-53A0-8A179F69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code ( en partie )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8D2CB0-4CFC-D9C0-F585-025B759B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99449" y="2678752"/>
            <a:ext cx="6119752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arret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le run du Thread"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currentThread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positionX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positionX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nextInt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currentThread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+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positionX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.post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	//ce qu’on va faire ici ?…ce qui a rapport au Gui puisque on est </a:t>
            </a: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ds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 le thread 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D2EEA8-87CC-7245-2FA2-AB67200D9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0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7C0C1-1B4F-F53A-FBCA-A353E413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Fin : utiliser l’image Auto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78132-573F-F627-3BB7-2816AF22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Utiliser deux fois l’image auto pour deux </a:t>
            </a:r>
            <a:r>
              <a:rPr lang="fr-CA" dirty="0" err="1"/>
              <a:t>ImageView</a:t>
            </a:r>
            <a:r>
              <a:rPr lang="fr-CA" dirty="0"/>
              <a:t> et modifiez leur position pour qu’ils « avancent » vers la droite à l’aide de leur valeur </a:t>
            </a:r>
            <a:r>
              <a:rPr lang="fr-CA" dirty="0" err="1"/>
              <a:t>positionX</a:t>
            </a:r>
            <a:endParaRPr lang="fr-CA" dirty="0"/>
          </a:p>
          <a:p>
            <a:r>
              <a:rPr lang="fr-CA" dirty="0"/>
              <a:t>SI la position de la voiture atteint la droite de l’écran du téléphone ( environ 1000 pixels ), arrêter le thread</a:t>
            </a:r>
          </a:p>
        </p:txBody>
      </p:sp>
    </p:spTree>
    <p:extLst>
      <p:ext uri="{BB962C8B-B14F-4D97-AF65-F5344CB8AC3E}">
        <p14:creationId xmlns:p14="http://schemas.microsoft.com/office/powerpoint/2010/main" val="172423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4DBAA-71DE-A9DD-3F7E-2B68063F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Alternative 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 err="1">
                <a:sym typeface="Wingdings" panose="05000000000000000000" pitchFamily="2" charset="2"/>
              </a:rPr>
              <a:t>Runnable</a:t>
            </a:r>
            <a:endParaRPr lang="fr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767A5A-A5B0-AA60-C864-819C32B8C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2936440"/>
            <a:ext cx="9186646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class </a:t>
            </a:r>
            <a:r>
              <a:rPr lang="en-US" altLang="fr-F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AffichageThread</a:t>
            </a:r>
            <a:r>
              <a:rPr lang="en-US" alt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Runnable{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void run()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r-F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en-US" alt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fr-FR" altLang="fr-F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*** si la classe qui veut devenir un thread est déjà une sous-classe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pour le créer, on doit néanmoins instancier un Thread, on essaie !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7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Alternative ( TP ) : ne pas faire de sous-classe de Thread ou d’</a:t>
            </a:r>
            <a:r>
              <a:rPr lang="fr-CA" dirty="0" err="1"/>
              <a:t>implements</a:t>
            </a:r>
            <a:r>
              <a:rPr lang="fr-CA" dirty="0"/>
              <a:t> </a:t>
            </a:r>
            <a:r>
              <a:rPr lang="fr-CA" dirty="0" err="1"/>
              <a:t>Runnable</a:t>
            </a:r>
            <a:r>
              <a:rPr lang="fr-CA" dirty="0"/>
              <a:t>, utiliser un Thread anonyme avec un Handler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09" y="2936439"/>
            <a:ext cx="8200017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l’activité contenant le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SeekBar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private Thread </a:t>
            </a: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updateSeconde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new Thread()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public 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..operations à faire sur la </a:t>
            </a: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seekBar</a:t>
            </a:r>
            <a:endParaRPr kumimoji="0" lang="en-US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1800" dirty="0">
                <a:latin typeface="Arial" panose="020B0604020202020204" pitchFamily="34" charset="0"/>
              </a:rPr>
              <a:t>	</a:t>
            </a:r>
            <a:r>
              <a:rPr lang="en-US" altLang="fr-FR" sz="1800" dirty="0" err="1">
                <a:latin typeface="Arial" panose="020B0604020202020204" pitchFamily="34" charset="0"/>
              </a:rPr>
              <a:t>handler.postDelayed</a:t>
            </a:r>
            <a:r>
              <a:rPr lang="en-US" altLang="fr-FR" sz="1800" dirty="0">
                <a:latin typeface="Arial" panose="020B0604020202020204" pitchFamily="34" charset="0"/>
              </a:rPr>
              <a:t>(this, 1000); // à </a:t>
            </a:r>
            <a:r>
              <a:rPr lang="en-US" altLang="fr-FR" sz="1800" dirty="0" err="1">
                <a:latin typeface="Arial" panose="020B0604020202020204" pitchFamily="34" charset="0"/>
              </a:rPr>
              <a:t>ch</a:t>
            </a:r>
            <a:r>
              <a:rPr lang="en-US" altLang="fr-FR" sz="1800" dirty="0">
                <a:latin typeface="Arial" panose="020B0604020202020204" pitchFamily="34" charset="0"/>
              </a:rPr>
              <a:t> </a:t>
            </a:r>
            <a:r>
              <a:rPr lang="en-US" altLang="fr-FR" sz="1800" dirty="0" err="1">
                <a:latin typeface="Arial" panose="020B0604020202020204" pitchFamily="34" charset="0"/>
              </a:rPr>
              <a:t>seconde</a:t>
            </a:r>
            <a:r>
              <a:rPr lang="en-US" altLang="fr-FR" sz="1800" dirty="0">
                <a:latin typeface="Arial" panose="020B0604020202020204" pitchFamily="34" charset="0"/>
              </a:rPr>
              <a:t>, recommence</a:t>
            </a:r>
            <a:endParaRPr kumimoji="0" lang="en-US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};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Autres méthodes ( Handler 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721269"/>
            <a:ext cx="108799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andler.post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instance de la sous-classe de</a:t>
            </a:r>
            <a:r>
              <a:rPr kumimoji="0" lang="fr-FR" altLang="fr-FR" sz="1000" b="1" i="0" u="none" strike="noStrike" cap="none" normalizeH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Thread ) </a:t>
            </a:r>
            <a:r>
              <a:rPr kumimoji="0" lang="fr-FR" altLang="fr-FR" sz="1000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permet de démarrer le thread ( exécuter automatiquement la méthode </a:t>
            </a:r>
            <a:r>
              <a:rPr kumimoji="0" lang="fr-FR" altLang="fr-FR" sz="1000" i="0" u="none" strike="noStrike" cap="none" normalizeH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fr-FR" altLang="fr-FR" sz="1000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 Thread )</a:t>
            </a:r>
            <a:endParaRPr kumimoji="0" lang="fr-FR" altLang="fr-FR" sz="100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b="1" dirty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andler.postDelayed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instance de la sous-classe de Thread, délai en ms ) </a:t>
            </a:r>
            <a:r>
              <a:rPr kumimoji="0" lang="fr-FR" altLang="fr-FR" sz="10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permet d’</a:t>
            </a:r>
            <a:r>
              <a:rPr kumimoji="0" lang="fr-FR" altLang="fr-FR" sz="10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éxécuter</a:t>
            </a:r>
            <a:r>
              <a:rPr kumimoji="0" lang="fr-FR" altLang="fr-FR" sz="10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thread après</a:t>
            </a:r>
            <a:r>
              <a:rPr kumimoji="0" lang="fr-FR" altLang="fr-FR" sz="1000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délai indiqué</a:t>
            </a:r>
            <a:endParaRPr kumimoji="0" lang="fr-FR" altLang="fr-FR" sz="100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b="1" dirty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removeCallbacks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de la sous classe de Thread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permet d’arrêter le thread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4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162F8-2200-0E98-7A2F-68A1CAA2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Retour sur l’atelier 5 ( Observer 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DA40A8-D7D8-E31B-9D16-3E91D476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a utilisé un Handler et un Thread lors de l’atelier pour s’assurer que les opérations reliées au thread soient faites après que les initialisations de l’activité ( </a:t>
            </a:r>
            <a:r>
              <a:rPr lang="fr-CA" dirty="0" err="1"/>
              <a:t>onCreate</a:t>
            </a:r>
            <a:r>
              <a:rPr lang="fr-CA" dirty="0"/>
              <a:t> ) soient terminées </a:t>
            </a:r>
          </a:p>
        </p:txBody>
      </p:sp>
    </p:spTree>
    <p:extLst>
      <p:ext uri="{BB962C8B-B14F-4D97-AF65-F5344CB8AC3E}">
        <p14:creationId xmlns:p14="http://schemas.microsoft.com/office/powerpoint/2010/main" val="102836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D7D1C-A683-7150-8638-DB63466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Atelier 5 ( suite 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824C43-7CB9-7120-2E78-71611ED1C2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2459386"/>
            <a:ext cx="582992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genererChangementValeur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Handler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handler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Handler();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handler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.postDelayed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compteur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compteur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setValeur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compteur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changement de valeur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handler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.postDelayed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2000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5000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la méthode run s'exécutera après un délai de 5000 ms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1B7C92-6FF2-E6F5-2949-DFA2B5D88188}"/>
              </a:ext>
            </a:extLst>
          </p:cNvPr>
          <p:cNvSpPr txBox="1"/>
          <p:nvPr/>
        </p:nvSpPr>
        <p:spPr>
          <a:xfrm>
            <a:off x="7625918" y="2459386"/>
            <a:ext cx="3701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Donne l’impression qu’on est dans un nouveau thread ( fil d’exécution ) mais le handler lance plutôt le </a:t>
            </a:r>
            <a:r>
              <a:rPr lang="fr-CA" b="1" dirty="0"/>
              <a:t>message à la fin </a:t>
            </a:r>
            <a:r>
              <a:rPr lang="fr-CA" dirty="0"/>
              <a:t>des occupations du thread actuel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De cette façon, l’activité a le temps de terminer de s’afficher avant que le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setValeur</a:t>
            </a:r>
            <a:r>
              <a:rPr lang="fr-CA" dirty="0"/>
              <a:t> soit appelé</a:t>
            </a:r>
          </a:p>
        </p:txBody>
      </p:sp>
    </p:spTree>
    <p:extLst>
      <p:ext uri="{BB962C8B-B14F-4D97-AF65-F5344CB8AC3E}">
        <p14:creationId xmlns:p14="http://schemas.microsoft.com/office/powerpoint/2010/main" val="366396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6E1AE-1A75-CEE2-C6AC-7E5DFD65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Atelier 5 ( fin 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DE4055-7C55-D405-75CE-4A7B39F2D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2229743"/>
            <a:ext cx="734009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genererChangementValeur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Handler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handler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Handler();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handler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.postDelayed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compteur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currentThread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compteur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setValeur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compteur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changement de valeur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handler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.postDelayed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2000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5000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la méthode run s'exécutera après un délai de 5000 ms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43A4A4-A751-2B7B-9BD4-73AE1CC2CCF2}"/>
              </a:ext>
            </a:extLst>
          </p:cNvPr>
          <p:cNvSpPr txBox="1"/>
          <p:nvPr/>
        </p:nvSpPr>
        <p:spPr>
          <a:xfrm>
            <a:off x="9072979" y="2299317"/>
            <a:ext cx="284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Affiche « main » pour indiquer qu’on est quand même dans le thread principal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0CA9540-5D9B-8CE1-88DF-705F06C839CC}"/>
              </a:ext>
            </a:extLst>
          </p:cNvPr>
          <p:cNvCxnSpPr>
            <a:stCxn id="5" idx="1"/>
          </p:cNvCxnSpPr>
          <p:nvPr/>
        </p:nvCxnSpPr>
        <p:spPr>
          <a:xfrm flipH="1">
            <a:off x="6764784" y="2899482"/>
            <a:ext cx="2308195" cy="115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6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00CD8-7F8E-4282-820C-00094C67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Threads en général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A4713-E750-4D0C-D77A-54B76336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Un thread est un fil d’exécution séparé du programme principal</a:t>
            </a:r>
          </a:p>
          <a:p>
            <a:endParaRPr lang="fr-CA" dirty="0"/>
          </a:p>
          <a:p>
            <a:r>
              <a:rPr lang="fr-CA" dirty="0"/>
              <a:t>Il roule en continu en exécutant sa méthode run; la méthode run doit contenir une méthode longue à exécuter ( opération en boucle )</a:t>
            </a:r>
          </a:p>
          <a:p>
            <a:endParaRPr lang="fr-CA" dirty="0"/>
          </a:p>
          <a:p>
            <a:r>
              <a:rPr lang="fr-CA" dirty="0"/>
              <a:t>On peut utiliser un Thread pour le déplacement de la </a:t>
            </a:r>
            <a:r>
              <a:rPr lang="fr-CA" dirty="0" err="1"/>
              <a:t>seekBar</a:t>
            </a:r>
            <a:r>
              <a:rPr lang="fr-CA" dirty="0"/>
              <a:t> dans le tp1, vu que l’</a:t>
            </a:r>
            <a:r>
              <a:rPr lang="fr-CA" dirty="0" err="1"/>
              <a:t>exoPlayer</a:t>
            </a:r>
            <a:r>
              <a:rPr lang="fr-CA" dirty="0"/>
              <a:t> ne fournit pas de « </a:t>
            </a:r>
            <a:r>
              <a:rPr lang="fr-CA" dirty="0" err="1"/>
              <a:t>tick</a:t>
            </a:r>
            <a:r>
              <a:rPr lang="fr-CA" dirty="0"/>
              <a:t> » à chaque seconde et que l’utilisation d’un </a:t>
            </a:r>
            <a:r>
              <a:rPr lang="fr-CA" dirty="0" err="1"/>
              <a:t>Chronometer</a:t>
            </a:r>
            <a:r>
              <a:rPr lang="fr-CA" dirty="0"/>
              <a:t> ( TP final C44 ) n’est pas facile lorsqu’on doit faire des pauses</a:t>
            </a:r>
          </a:p>
        </p:txBody>
      </p:sp>
    </p:spTree>
    <p:extLst>
      <p:ext uri="{BB962C8B-B14F-4D97-AF65-F5344CB8AC3E}">
        <p14:creationId xmlns:p14="http://schemas.microsoft.com/office/powerpoint/2010/main" val="77280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4D4C9-2E6C-C5AB-CDAE-75022CA3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: des voitures qui avancent à une vitesse aléatoire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7D2EE1C4-43B2-2C61-F9E0-A97B3F8E00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94" y="2060627"/>
            <a:ext cx="8947355" cy="451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72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BB6E5-FFB4-CE7E-D936-C90A7750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Coder une activité avec une classe interne qui sera un thread différent du thread principal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45D0F-2EBC-6004-A27E-2F4FA9C2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le moment, notre activité est vide ( pas de graphique )</a:t>
            </a:r>
          </a:p>
          <a:p>
            <a:r>
              <a:rPr lang="fr-CA" dirty="0"/>
              <a:t>On va créer une classe dont les objets seront des threads ( fils d’exécution ) distincts du thread principal ( main )</a:t>
            </a:r>
          </a:p>
          <a:p>
            <a:r>
              <a:rPr lang="fr-CA" dirty="0"/>
              <a:t>Tous les threads demeurent dans le même processus, mais ils sont exécutés simultanément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199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7377" y="94141"/>
            <a:ext cx="10018713" cy="682607"/>
          </a:xfrm>
        </p:spPr>
        <p:txBody>
          <a:bodyPr>
            <a:normAutofit fontScale="90000"/>
          </a:bodyPr>
          <a:lstStyle/>
          <a:p>
            <a:r>
              <a:rPr lang="fr-CA"/>
              <a:t>Thread ( code ) </a:t>
            </a:r>
            <a:endParaRPr lang="fr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5910" y="1039215"/>
            <a:ext cx="10972800" cy="56015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Auto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Thread{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couleur;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public Auto(String couleur)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super(couleur); // nom du thread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this.couleur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couleur;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  nom du Thread" 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new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" " 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*** on doit le démarrer avec la méthode start ou run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le thread arrête quand on change la valeur de </a:t>
            </a:r>
            <a:r>
              <a:rPr lang="fr-FR" altLang="fr-F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arret</a:t>
            </a:r>
            <a:r>
              <a:rPr lang="fr-FR" alt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on ne fait pas stop )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4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FCC1E-3309-0B84-C03D-8C21B05F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Instancier le ou les threads…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A8824-AFA0-F21F-16B3-A9F6DDA14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Ds</a:t>
            </a:r>
            <a:r>
              <a:rPr lang="fr-CA" dirty="0"/>
              <a:t> le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fr-CA" dirty="0"/>
              <a:t> de l’activité, créer deux threads ( «  Jaune » et « Vert » ).</a:t>
            </a:r>
          </a:p>
          <a:p>
            <a:r>
              <a:rPr lang="fr-CA" dirty="0"/>
              <a:t>Les exécuter en appelant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CA" dirty="0"/>
              <a:t>()</a:t>
            </a:r>
          </a:p>
          <a:p>
            <a:r>
              <a:rPr lang="fr-CA" dirty="0"/>
              <a:t>Regarder la console </a:t>
            </a:r>
            <a:r>
              <a:rPr lang="fr-CA" dirty="0" err="1"/>
              <a:t>LogCat</a:t>
            </a:r>
            <a:r>
              <a:rPr lang="fr-CA" dirty="0"/>
              <a:t> pour voir les impressions</a:t>
            </a:r>
          </a:p>
        </p:txBody>
      </p:sp>
    </p:spTree>
    <p:extLst>
      <p:ext uri="{BB962C8B-B14F-4D97-AF65-F5344CB8AC3E}">
        <p14:creationId xmlns:p14="http://schemas.microsoft.com/office/powerpoint/2010/main" val="3476909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12928</TotalTime>
  <Words>1147</Words>
  <Application>Microsoft Office PowerPoint</Application>
  <PresentationFormat>Grand écran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Corbel</vt:lpstr>
      <vt:lpstr>Courier New</vt:lpstr>
      <vt:lpstr>JetBrains Mono</vt:lpstr>
      <vt:lpstr>Parallaxe</vt:lpstr>
      <vt:lpstr>Threads</vt:lpstr>
      <vt:lpstr>Retour sur l’atelier 5 ( Observer )</vt:lpstr>
      <vt:lpstr>Atelier 5 ( suite )</vt:lpstr>
      <vt:lpstr>Atelier 5 ( fin )</vt:lpstr>
      <vt:lpstr>Threads en général</vt:lpstr>
      <vt:lpstr>Exercice : des voitures qui avancent à une vitesse aléatoire</vt:lpstr>
      <vt:lpstr>Coder une activité avec une classe interne qui sera un thread différent du thread principal</vt:lpstr>
      <vt:lpstr>Thread ( code ) </vt:lpstr>
      <vt:lpstr>Instancier le ou les threads…</vt:lpstr>
      <vt:lpstr>Instancier le ou les threads…</vt:lpstr>
      <vt:lpstr>Ca roule vite !</vt:lpstr>
      <vt:lpstr>Afficher les positions dans des TextViews plutôt que ds la fenêtre console</vt:lpstr>
      <vt:lpstr>Handler</vt:lpstr>
      <vt:lpstr>Le code ( en partie ) </vt:lpstr>
      <vt:lpstr>Fin : utiliser l’image Auto </vt:lpstr>
      <vt:lpstr>Alternative  Runnable</vt:lpstr>
      <vt:lpstr>Alternative ( TP ) : ne pas faire de sous-classe de Thread ou d’implements Runnable, utiliser un Thread anonyme avec un Handler </vt:lpstr>
      <vt:lpstr>Autres méthodes ( Handler )</vt:lpstr>
    </vt:vector>
  </TitlesOfParts>
  <Company>Cégep du Vieux Montréal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Travail final - compléments</dc:title>
  <dc:creator>Éric Labonté</dc:creator>
  <cp:lastModifiedBy>Labonté Éric</cp:lastModifiedBy>
  <cp:revision>78</cp:revision>
  <cp:lastPrinted>2017-05-02T15:35:38Z</cp:lastPrinted>
  <dcterms:created xsi:type="dcterms:W3CDTF">2017-05-02T00:28:45Z</dcterms:created>
  <dcterms:modified xsi:type="dcterms:W3CDTF">2024-10-30T01:08:26Z</dcterms:modified>
</cp:coreProperties>
</file>