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87" r:id="rId5"/>
    <p:sldId id="359" r:id="rId6"/>
    <p:sldId id="341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2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1C3"/>
    <a:srgbClr val="C10C06"/>
    <a:srgbClr val="C10C05"/>
    <a:srgbClr val="123D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89" autoAdjust="0"/>
  </p:normalViewPr>
  <p:slideViewPr>
    <p:cSldViewPr snapToGrid="0">
      <p:cViewPr varScale="1">
        <p:scale>
          <a:sx n="98" d="100"/>
          <a:sy n="98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1DFBB-D3C0-43EA-98B2-CB0C3DDDE6AE}" type="doc">
      <dgm:prSet loTypeId="urn:microsoft.com/office/officeart/2008/layout/LinedList" loCatId="list" qsTypeId="urn:microsoft.com/office/officeart/2005/8/quickstyle/simple3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B559DFC8-CF93-4FAE-9249-B5FA90A2F5D8}">
      <dgm:prSet/>
      <dgm:spPr/>
      <dgm:t>
        <a:bodyPr/>
        <a:lstStyle/>
        <a:p>
          <a:r>
            <a:rPr lang="en-US"/>
            <a:t>Sunt membru in clasa</a:t>
          </a:r>
        </a:p>
      </dgm:t>
    </dgm:pt>
    <dgm:pt modelId="{FA68DDB9-9BF7-4A26-8CFF-90DE9282C6B6}" type="parTrans" cxnId="{DF37EBCC-7640-4D5C-B0AE-F76567E0738E}">
      <dgm:prSet/>
      <dgm:spPr/>
      <dgm:t>
        <a:bodyPr/>
        <a:lstStyle/>
        <a:p>
          <a:endParaRPr lang="en-US"/>
        </a:p>
      </dgm:t>
    </dgm:pt>
    <dgm:pt modelId="{8F2148C4-2016-4F31-8C7F-F71FCB53C223}" type="sibTrans" cxnId="{DF37EBCC-7640-4D5C-B0AE-F76567E0738E}">
      <dgm:prSet/>
      <dgm:spPr/>
      <dgm:t>
        <a:bodyPr/>
        <a:lstStyle/>
        <a:p>
          <a:endParaRPr lang="en-US"/>
        </a:p>
      </dgm:t>
    </dgm:pt>
    <dgm:pt modelId="{75A70509-6930-4D89-B88A-5ADDA99F873C}">
      <dgm:prSet/>
      <dgm:spPr/>
      <dgm:t>
        <a:bodyPr/>
        <a:lstStyle/>
        <a:p>
          <a:r>
            <a:rPr lang="en-US"/>
            <a:t>Clase sau interfete</a:t>
          </a:r>
        </a:p>
      </dgm:t>
    </dgm:pt>
    <dgm:pt modelId="{A0FF071A-F480-4D54-8181-AF34D417BE83}" type="parTrans" cxnId="{5A82C0A2-35A3-4936-8096-7E0A9E727FA7}">
      <dgm:prSet/>
      <dgm:spPr/>
      <dgm:t>
        <a:bodyPr/>
        <a:lstStyle/>
        <a:p>
          <a:endParaRPr lang="en-US"/>
        </a:p>
      </dgm:t>
    </dgm:pt>
    <dgm:pt modelId="{F70FD49F-AA77-483D-B3CC-88AA3CBD2BBD}" type="sibTrans" cxnId="{5A82C0A2-35A3-4936-8096-7E0A9E727FA7}">
      <dgm:prSet/>
      <dgm:spPr/>
      <dgm:t>
        <a:bodyPr/>
        <a:lstStyle/>
        <a:p>
          <a:endParaRPr lang="en-US"/>
        </a:p>
      </dgm:t>
    </dgm:pt>
    <dgm:pt modelId="{F3302121-373B-4F2B-8AD7-50E63243F01D}">
      <dgm:prSet/>
      <dgm:spPr/>
      <dgm:t>
        <a:bodyPr/>
        <a:lstStyle/>
        <a:p>
          <a:r>
            <a:rPr lang="en-US"/>
            <a:t>Poate fi folosita doar in metoda unde o definesti (nu se poate face statica)</a:t>
          </a:r>
        </a:p>
      </dgm:t>
    </dgm:pt>
    <dgm:pt modelId="{597803A8-E2B2-4861-BA42-66D59033C05F}" type="parTrans" cxnId="{08F970E2-2BA4-4243-B4D2-38EED6210309}">
      <dgm:prSet/>
      <dgm:spPr/>
      <dgm:t>
        <a:bodyPr/>
        <a:lstStyle/>
        <a:p>
          <a:endParaRPr lang="en-US"/>
        </a:p>
      </dgm:t>
    </dgm:pt>
    <dgm:pt modelId="{BF1A21E0-5845-4EEE-A5C3-332092FD39B4}" type="sibTrans" cxnId="{08F970E2-2BA4-4243-B4D2-38EED6210309}">
      <dgm:prSet/>
      <dgm:spPr/>
      <dgm:t>
        <a:bodyPr/>
        <a:lstStyle/>
        <a:p>
          <a:endParaRPr lang="en-US"/>
        </a:p>
      </dgm:t>
    </dgm:pt>
    <dgm:pt modelId="{5A729C2B-0665-4C10-9035-064AAB59EE97}">
      <dgm:prSet/>
      <dgm:spPr/>
      <dgm:t>
        <a:bodyPr/>
        <a:lstStyle/>
        <a:p>
          <a:r>
            <a:rPr lang="en-US"/>
            <a:t>Nu prea se foloseste in practica </a:t>
          </a:r>
        </a:p>
      </dgm:t>
    </dgm:pt>
    <dgm:pt modelId="{A4230F33-1FF6-4BD3-AF95-1958B88E9512}" type="parTrans" cxnId="{FEF0AEE0-C11D-4F7D-981E-26482186F6F1}">
      <dgm:prSet/>
      <dgm:spPr/>
      <dgm:t>
        <a:bodyPr/>
        <a:lstStyle/>
        <a:p>
          <a:endParaRPr lang="en-US"/>
        </a:p>
      </dgm:t>
    </dgm:pt>
    <dgm:pt modelId="{C87BAA48-F2BA-4056-8219-DD280013880F}" type="sibTrans" cxnId="{FEF0AEE0-C11D-4F7D-981E-26482186F6F1}">
      <dgm:prSet/>
      <dgm:spPr/>
      <dgm:t>
        <a:bodyPr/>
        <a:lstStyle/>
        <a:p>
          <a:endParaRPr lang="en-US"/>
        </a:p>
      </dgm:t>
    </dgm:pt>
    <dgm:pt modelId="{56A3CD1E-A76D-4A79-8283-52DFC9612BA7}">
      <dgm:prSet/>
      <dgm:spPr/>
      <dgm:t>
        <a:bodyPr/>
        <a:lstStyle/>
        <a:p>
          <a:r>
            <a:rPr lang="en-US"/>
            <a:t>Avem acces la atribute si variabile de clasa</a:t>
          </a:r>
        </a:p>
      </dgm:t>
    </dgm:pt>
    <dgm:pt modelId="{3CE2B3B1-FFF6-41E1-96E9-18E9F332CEF6}" type="parTrans" cxnId="{9576486D-F8EF-4B6B-BDAE-CA2EAFE277EA}">
      <dgm:prSet/>
      <dgm:spPr/>
      <dgm:t>
        <a:bodyPr/>
        <a:lstStyle/>
        <a:p>
          <a:endParaRPr lang="en-US"/>
        </a:p>
      </dgm:t>
    </dgm:pt>
    <dgm:pt modelId="{B3BCFD41-432B-4A6D-AD55-B6979F6CA2F6}" type="sibTrans" cxnId="{9576486D-F8EF-4B6B-BDAE-CA2EAFE277EA}">
      <dgm:prSet/>
      <dgm:spPr/>
      <dgm:t>
        <a:bodyPr/>
        <a:lstStyle/>
        <a:p>
          <a:endParaRPr lang="en-US"/>
        </a:p>
      </dgm:t>
    </dgm:pt>
    <dgm:pt modelId="{B8079E07-EA71-48DD-BA28-FFF74546E4FC}">
      <dgm:prSet/>
      <dgm:spPr/>
      <dgm:t>
        <a:bodyPr/>
        <a:lstStyle/>
        <a:p>
          <a:r>
            <a:rPr lang="en-US"/>
            <a:t>this si A.this !!!</a:t>
          </a:r>
        </a:p>
      </dgm:t>
    </dgm:pt>
    <dgm:pt modelId="{E96612F6-5581-4862-B8D3-3A62F8D27278}" type="parTrans" cxnId="{99226E32-F4B7-4776-8635-F24336448FBD}">
      <dgm:prSet/>
      <dgm:spPr/>
      <dgm:t>
        <a:bodyPr/>
        <a:lstStyle/>
        <a:p>
          <a:endParaRPr lang="en-US"/>
        </a:p>
      </dgm:t>
    </dgm:pt>
    <dgm:pt modelId="{2730B060-D74A-4DE9-8C45-F21BAA03691E}" type="sibTrans" cxnId="{99226E32-F4B7-4776-8635-F24336448FBD}">
      <dgm:prSet/>
      <dgm:spPr/>
      <dgm:t>
        <a:bodyPr/>
        <a:lstStyle/>
        <a:p>
          <a:endParaRPr lang="en-US"/>
        </a:p>
      </dgm:t>
    </dgm:pt>
    <dgm:pt modelId="{D7A1201D-E74E-4EC3-B594-3D856DF3FC23}">
      <dgm:prSet/>
      <dgm:spPr/>
      <dgm:t>
        <a:bodyPr/>
        <a:lstStyle/>
        <a:p>
          <a:r>
            <a:rPr lang="en-US"/>
            <a:t>Intr-o clasa locala poti sa accesezi doar constantele (in mod explici sau care este efectiv final)</a:t>
          </a:r>
        </a:p>
      </dgm:t>
    </dgm:pt>
    <dgm:pt modelId="{9A8378F5-E1DB-4D63-84F9-DC3F5F226F03}" type="parTrans" cxnId="{74129699-815D-4C61-811C-1E1BCB113E0F}">
      <dgm:prSet/>
      <dgm:spPr/>
      <dgm:t>
        <a:bodyPr/>
        <a:lstStyle/>
        <a:p>
          <a:endParaRPr lang="en-US"/>
        </a:p>
      </dgm:t>
    </dgm:pt>
    <dgm:pt modelId="{E49A8F07-9B6D-4A5D-AD4E-6E6363D8F295}" type="sibTrans" cxnId="{74129699-815D-4C61-811C-1E1BCB113E0F}">
      <dgm:prSet/>
      <dgm:spPr/>
      <dgm:t>
        <a:bodyPr/>
        <a:lstStyle/>
        <a:p>
          <a:endParaRPr lang="en-US"/>
        </a:p>
      </dgm:t>
    </dgm:pt>
    <dgm:pt modelId="{040F3D91-CC17-4D37-89EC-81AB41AD00AE}" type="pres">
      <dgm:prSet presAssocID="{B7E1DFBB-D3C0-43EA-98B2-CB0C3DDDE6AE}" presName="vert0" presStyleCnt="0">
        <dgm:presLayoutVars>
          <dgm:dir/>
          <dgm:animOne val="branch"/>
          <dgm:animLvl val="lvl"/>
        </dgm:presLayoutVars>
      </dgm:prSet>
      <dgm:spPr/>
    </dgm:pt>
    <dgm:pt modelId="{F74B491E-667B-49F5-8C1F-3520D16E23CF}" type="pres">
      <dgm:prSet presAssocID="{B559DFC8-CF93-4FAE-9249-B5FA90A2F5D8}" presName="thickLine" presStyleLbl="alignNode1" presStyleIdx="0" presStyleCnt="7"/>
      <dgm:spPr/>
    </dgm:pt>
    <dgm:pt modelId="{F742A1CF-3A2E-4C27-A4DE-0D062A81A5C7}" type="pres">
      <dgm:prSet presAssocID="{B559DFC8-CF93-4FAE-9249-B5FA90A2F5D8}" presName="horz1" presStyleCnt="0"/>
      <dgm:spPr/>
    </dgm:pt>
    <dgm:pt modelId="{0CA0F7FB-2847-447A-B1E2-9E1CB97E31FD}" type="pres">
      <dgm:prSet presAssocID="{B559DFC8-CF93-4FAE-9249-B5FA90A2F5D8}" presName="tx1" presStyleLbl="revTx" presStyleIdx="0" presStyleCnt="7"/>
      <dgm:spPr/>
    </dgm:pt>
    <dgm:pt modelId="{60B9A4D5-7BC8-49E2-892F-101938E2ED95}" type="pres">
      <dgm:prSet presAssocID="{B559DFC8-CF93-4FAE-9249-B5FA90A2F5D8}" presName="vert1" presStyleCnt="0"/>
      <dgm:spPr/>
    </dgm:pt>
    <dgm:pt modelId="{AF548BDA-F40E-4D52-A8FE-F16D1C1C855F}" type="pres">
      <dgm:prSet presAssocID="{75A70509-6930-4D89-B88A-5ADDA99F873C}" presName="thickLine" presStyleLbl="alignNode1" presStyleIdx="1" presStyleCnt="7"/>
      <dgm:spPr/>
    </dgm:pt>
    <dgm:pt modelId="{303CF706-EC0D-4314-A169-38947BDA94DB}" type="pres">
      <dgm:prSet presAssocID="{75A70509-6930-4D89-B88A-5ADDA99F873C}" presName="horz1" presStyleCnt="0"/>
      <dgm:spPr/>
    </dgm:pt>
    <dgm:pt modelId="{34E7735F-E7C3-4AC9-AC29-839BD1D64381}" type="pres">
      <dgm:prSet presAssocID="{75A70509-6930-4D89-B88A-5ADDA99F873C}" presName="tx1" presStyleLbl="revTx" presStyleIdx="1" presStyleCnt="7"/>
      <dgm:spPr/>
    </dgm:pt>
    <dgm:pt modelId="{D401F210-7BBE-497D-B99B-184F8A9E6392}" type="pres">
      <dgm:prSet presAssocID="{75A70509-6930-4D89-B88A-5ADDA99F873C}" presName="vert1" presStyleCnt="0"/>
      <dgm:spPr/>
    </dgm:pt>
    <dgm:pt modelId="{AE4020D1-0AB8-4E44-893A-515AA7EA9849}" type="pres">
      <dgm:prSet presAssocID="{F3302121-373B-4F2B-8AD7-50E63243F01D}" presName="thickLine" presStyleLbl="alignNode1" presStyleIdx="2" presStyleCnt="7"/>
      <dgm:spPr/>
    </dgm:pt>
    <dgm:pt modelId="{85881B3E-DDD8-4C06-B40D-122EB881E744}" type="pres">
      <dgm:prSet presAssocID="{F3302121-373B-4F2B-8AD7-50E63243F01D}" presName="horz1" presStyleCnt="0"/>
      <dgm:spPr/>
    </dgm:pt>
    <dgm:pt modelId="{EB3B50E9-5170-4C31-9660-7A7E10C9B067}" type="pres">
      <dgm:prSet presAssocID="{F3302121-373B-4F2B-8AD7-50E63243F01D}" presName="tx1" presStyleLbl="revTx" presStyleIdx="2" presStyleCnt="7"/>
      <dgm:spPr/>
    </dgm:pt>
    <dgm:pt modelId="{3F71DD05-A643-46BC-AC23-480B7BC8564F}" type="pres">
      <dgm:prSet presAssocID="{F3302121-373B-4F2B-8AD7-50E63243F01D}" presName="vert1" presStyleCnt="0"/>
      <dgm:spPr/>
    </dgm:pt>
    <dgm:pt modelId="{55D2E60E-814E-4A62-AB95-830D39183DB5}" type="pres">
      <dgm:prSet presAssocID="{5A729C2B-0665-4C10-9035-064AAB59EE97}" presName="thickLine" presStyleLbl="alignNode1" presStyleIdx="3" presStyleCnt="7"/>
      <dgm:spPr/>
    </dgm:pt>
    <dgm:pt modelId="{6EE11DB5-3762-4920-A401-B66C0615F4BD}" type="pres">
      <dgm:prSet presAssocID="{5A729C2B-0665-4C10-9035-064AAB59EE97}" presName="horz1" presStyleCnt="0"/>
      <dgm:spPr/>
    </dgm:pt>
    <dgm:pt modelId="{696CF288-1E71-4EA0-ADD6-349A8D49B8B2}" type="pres">
      <dgm:prSet presAssocID="{5A729C2B-0665-4C10-9035-064AAB59EE97}" presName="tx1" presStyleLbl="revTx" presStyleIdx="3" presStyleCnt="7"/>
      <dgm:spPr/>
    </dgm:pt>
    <dgm:pt modelId="{1827011A-B6BC-4375-B767-DAE6355063D8}" type="pres">
      <dgm:prSet presAssocID="{5A729C2B-0665-4C10-9035-064AAB59EE97}" presName="vert1" presStyleCnt="0"/>
      <dgm:spPr/>
    </dgm:pt>
    <dgm:pt modelId="{F6C0EA95-B890-493E-9E56-7BAE3A15EB45}" type="pres">
      <dgm:prSet presAssocID="{56A3CD1E-A76D-4A79-8283-52DFC9612BA7}" presName="thickLine" presStyleLbl="alignNode1" presStyleIdx="4" presStyleCnt="7"/>
      <dgm:spPr/>
    </dgm:pt>
    <dgm:pt modelId="{78251621-2A1F-4EC3-A174-23B8EBC6A322}" type="pres">
      <dgm:prSet presAssocID="{56A3CD1E-A76D-4A79-8283-52DFC9612BA7}" presName="horz1" presStyleCnt="0"/>
      <dgm:spPr/>
    </dgm:pt>
    <dgm:pt modelId="{3AC8EDFB-EE55-4107-8222-5253C5FF8F26}" type="pres">
      <dgm:prSet presAssocID="{56A3CD1E-A76D-4A79-8283-52DFC9612BA7}" presName="tx1" presStyleLbl="revTx" presStyleIdx="4" presStyleCnt="7"/>
      <dgm:spPr/>
    </dgm:pt>
    <dgm:pt modelId="{A495ADDC-455F-4F07-A67E-13F8DA6F6D0E}" type="pres">
      <dgm:prSet presAssocID="{56A3CD1E-A76D-4A79-8283-52DFC9612BA7}" presName="vert1" presStyleCnt="0"/>
      <dgm:spPr/>
    </dgm:pt>
    <dgm:pt modelId="{8DCF3F4C-7BAA-49AD-A107-929A2F5C0E14}" type="pres">
      <dgm:prSet presAssocID="{B8079E07-EA71-48DD-BA28-FFF74546E4FC}" presName="thickLine" presStyleLbl="alignNode1" presStyleIdx="5" presStyleCnt="7"/>
      <dgm:spPr/>
    </dgm:pt>
    <dgm:pt modelId="{A2B1F7D0-30AE-4D24-A160-6448DE826A0B}" type="pres">
      <dgm:prSet presAssocID="{B8079E07-EA71-48DD-BA28-FFF74546E4FC}" presName="horz1" presStyleCnt="0"/>
      <dgm:spPr/>
    </dgm:pt>
    <dgm:pt modelId="{06CF9552-1567-4B01-BEBF-2D1C88AB752C}" type="pres">
      <dgm:prSet presAssocID="{B8079E07-EA71-48DD-BA28-FFF74546E4FC}" presName="tx1" presStyleLbl="revTx" presStyleIdx="5" presStyleCnt="7"/>
      <dgm:spPr/>
    </dgm:pt>
    <dgm:pt modelId="{852A1A12-DD8C-40EA-A6E8-6CB01F7104E0}" type="pres">
      <dgm:prSet presAssocID="{B8079E07-EA71-48DD-BA28-FFF74546E4FC}" presName="vert1" presStyleCnt="0"/>
      <dgm:spPr/>
    </dgm:pt>
    <dgm:pt modelId="{FB4550FA-2B23-483E-9AED-17477AE1844C}" type="pres">
      <dgm:prSet presAssocID="{D7A1201D-E74E-4EC3-B594-3D856DF3FC23}" presName="thickLine" presStyleLbl="alignNode1" presStyleIdx="6" presStyleCnt="7"/>
      <dgm:spPr/>
    </dgm:pt>
    <dgm:pt modelId="{C3CE1120-AF62-4E3B-A47A-8D0FE95540C3}" type="pres">
      <dgm:prSet presAssocID="{D7A1201D-E74E-4EC3-B594-3D856DF3FC23}" presName="horz1" presStyleCnt="0"/>
      <dgm:spPr/>
    </dgm:pt>
    <dgm:pt modelId="{369317FC-6862-452A-AB60-3B8B6A2DE571}" type="pres">
      <dgm:prSet presAssocID="{D7A1201D-E74E-4EC3-B594-3D856DF3FC23}" presName="tx1" presStyleLbl="revTx" presStyleIdx="6" presStyleCnt="7"/>
      <dgm:spPr/>
    </dgm:pt>
    <dgm:pt modelId="{8F2FD44B-665F-4293-8E2B-256EA7D352DA}" type="pres">
      <dgm:prSet presAssocID="{D7A1201D-E74E-4EC3-B594-3D856DF3FC23}" presName="vert1" presStyleCnt="0"/>
      <dgm:spPr/>
    </dgm:pt>
  </dgm:ptLst>
  <dgm:cxnLst>
    <dgm:cxn modelId="{99226E32-F4B7-4776-8635-F24336448FBD}" srcId="{B7E1DFBB-D3C0-43EA-98B2-CB0C3DDDE6AE}" destId="{B8079E07-EA71-48DD-BA28-FFF74546E4FC}" srcOrd="5" destOrd="0" parTransId="{E96612F6-5581-4862-B8D3-3A62F8D27278}" sibTransId="{2730B060-D74A-4DE9-8C45-F21BAA03691E}"/>
    <dgm:cxn modelId="{CB3DC53B-9203-4F22-A0C2-D2FEB40FF08A}" type="presOf" srcId="{56A3CD1E-A76D-4A79-8283-52DFC9612BA7}" destId="{3AC8EDFB-EE55-4107-8222-5253C5FF8F26}" srcOrd="0" destOrd="0" presId="urn:microsoft.com/office/officeart/2008/layout/LinedList"/>
    <dgm:cxn modelId="{912D2A40-5AB9-449A-89DA-6D11126A524F}" type="presOf" srcId="{F3302121-373B-4F2B-8AD7-50E63243F01D}" destId="{EB3B50E9-5170-4C31-9660-7A7E10C9B067}" srcOrd="0" destOrd="0" presId="urn:microsoft.com/office/officeart/2008/layout/LinedList"/>
    <dgm:cxn modelId="{9576486D-F8EF-4B6B-BDAE-CA2EAFE277EA}" srcId="{B7E1DFBB-D3C0-43EA-98B2-CB0C3DDDE6AE}" destId="{56A3CD1E-A76D-4A79-8283-52DFC9612BA7}" srcOrd="4" destOrd="0" parTransId="{3CE2B3B1-FFF6-41E1-96E9-18E9F332CEF6}" sibTransId="{B3BCFD41-432B-4A6D-AD55-B6979F6CA2F6}"/>
    <dgm:cxn modelId="{74129699-815D-4C61-811C-1E1BCB113E0F}" srcId="{B7E1DFBB-D3C0-43EA-98B2-CB0C3DDDE6AE}" destId="{D7A1201D-E74E-4EC3-B594-3D856DF3FC23}" srcOrd="6" destOrd="0" parTransId="{9A8378F5-E1DB-4D63-84F9-DC3F5F226F03}" sibTransId="{E49A8F07-9B6D-4A5D-AD4E-6E6363D8F295}"/>
    <dgm:cxn modelId="{5A82C0A2-35A3-4936-8096-7E0A9E727FA7}" srcId="{B7E1DFBB-D3C0-43EA-98B2-CB0C3DDDE6AE}" destId="{75A70509-6930-4D89-B88A-5ADDA99F873C}" srcOrd="1" destOrd="0" parTransId="{A0FF071A-F480-4D54-8181-AF34D417BE83}" sibTransId="{F70FD49F-AA77-483D-B3CC-88AA3CBD2BBD}"/>
    <dgm:cxn modelId="{04228AA6-AD2A-49F5-BA30-D764A187EF44}" type="presOf" srcId="{75A70509-6930-4D89-B88A-5ADDA99F873C}" destId="{34E7735F-E7C3-4AC9-AC29-839BD1D64381}" srcOrd="0" destOrd="0" presId="urn:microsoft.com/office/officeart/2008/layout/LinedList"/>
    <dgm:cxn modelId="{2B7056A8-BE72-48D4-9283-B4C6784C96ED}" type="presOf" srcId="{B7E1DFBB-D3C0-43EA-98B2-CB0C3DDDE6AE}" destId="{040F3D91-CC17-4D37-89EC-81AB41AD00AE}" srcOrd="0" destOrd="0" presId="urn:microsoft.com/office/officeart/2008/layout/LinedList"/>
    <dgm:cxn modelId="{E941C0B3-AF9D-4893-9FFC-40CDF37CEE4C}" type="presOf" srcId="{D7A1201D-E74E-4EC3-B594-3D856DF3FC23}" destId="{369317FC-6862-452A-AB60-3B8B6A2DE571}" srcOrd="0" destOrd="0" presId="urn:microsoft.com/office/officeart/2008/layout/LinedList"/>
    <dgm:cxn modelId="{5D0683BE-AFA1-4C61-8548-BD2A8F16016E}" type="presOf" srcId="{B559DFC8-CF93-4FAE-9249-B5FA90A2F5D8}" destId="{0CA0F7FB-2847-447A-B1E2-9E1CB97E31FD}" srcOrd="0" destOrd="0" presId="urn:microsoft.com/office/officeart/2008/layout/LinedList"/>
    <dgm:cxn modelId="{DF37EBCC-7640-4D5C-B0AE-F76567E0738E}" srcId="{B7E1DFBB-D3C0-43EA-98B2-CB0C3DDDE6AE}" destId="{B559DFC8-CF93-4FAE-9249-B5FA90A2F5D8}" srcOrd="0" destOrd="0" parTransId="{FA68DDB9-9BF7-4A26-8CFF-90DE9282C6B6}" sibTransId="{8F2148C4-2016-4F31-8C7F-F71FCB53C223}"/>
    <dgm:cxn modelId="{FEF0AEE0-C11D-4F7D-981E-26482186F6F1}" srcId="{B7E1DFBB-D3C0-43EA-98B2-CB0C3DDDE6AE}" destId="{5A729C2B-0665-4C10-9035-064AAB59EE97}" srcOrd="3" destOrd="0" parTransId="{A4230F33-1FF6-4BD3-AF95-1958B88E9512}" sibTransId="{C87BAA48-F2BA-4056-8219-DD280013880F}"/>
    <dgm:cxn modelId="{08F970E2-2BA4-4243-B4D2-38EED6210309}" srcId="{B7E1DFBB-D3C0-43EA-98B2-CB0C3DDDE6AE}" destId="{F3302121-373B-4F2B-8AD7-50E63243F01D}" srcOrd="2" destOrd="0" parTransId="{597803A8-E2B2-4861-BA42-66D59033C05F}" sibTransId="{BF1A21E0-5845-4EEE-A5C3-332092FD39B4}"/>
    <dgm:cxn modelId="{73FDF2EA-F279-47EA-9C8E-555831BA13E3}" type="presOf" srcId="{5A729C2B-0665-4C10-9035-064AAB59EE97}" destId="{696CF288-1E71-4EA0-ADD6-349A8D49B8B2}" srcOrd="0" destOrd="0" presId="urn:microsoft.com/office/officeart/2008/layout/LinedList"/>
    <dgm:cxn modelId="{E1AAE3F4-71F9-4F53-9F3E-441E04CCFEF6}" type="presOf" srcId="{B8079E07-EA71-48DD-BA28-FFF74546E4FC}" destId="{06CF9552-1567-4B01-BEBF-2D1C88AB752C}" srcOrd="0" destOrd="0" presId="urn:microsoft.com/office/officeart/2008/layout/LinedList"/>
    <dgm:cxn modelId="{E79C1362-021B-457F-9761-1DBC25309C41}" type="presParOf" srcId="{040F3D91-CC17-4D37-89EC-81AB41AD00AE}" destId="{F74B491E-667B-49F5-8C1F-3520D16E23CF}" srcOrd="0" destOrd="0" presId="urn:microsoft.com/office/officeart/2008/layout/LinedList"/>
    <dgm:cxn modelId="{54AA9F01-2092-45BB-9FA1-FF99B50521D5}" type="presParOf" srcId="{040F3D91-CC17-4D37-89EC-81AB41AD00AE}" destId="{F742A1CF-3A2E-4C27-A4DE-0D062A81A5C7}" srcOrd="1" destOrd="0" presId="urn:microsoft.com/office/officeart/2008/layout/LinedList"/>
    <dgm:cxn modelId="{16D7B27C-CC71-4CC2-B4D4-5514B7700CB6}" type="presParOf" srcId="{F742A1CF-3A2E-4C27-A4DE-0D062A81A5C7}" destId="{0CA0F7FB-2847-447A-B1E2-9E1CB97E31FD}" srcOrd="0" destOrd="0" presId="urn:microsoft.com/office/officeart/2008/layout/LinedList"/>
    <dgm:cxn modelId="{537F5DCD-0725-46E1-8C9F-5AADE96CE468}" type="presParOf" srcId="{F742A1CF-3A2E-4C27-A4DE-0D062A81A5C7}" destId="{60B9A4D5-7BC8-49E2-892F-101938E2ED95}" srcOrd="1" destOrd="0" presId="urn:microsoft.com/office/officeart/2008/layout/LinedList"/>
    <dgm:cxn modelId="{1D0422AE-4BA4-41B6-9DDD-AE3473F356B2}" type="presParOf" srcId="{040F3D91-CC17-4D37-89EC-81AB41AD00AE}" destId="{AF548BDA-F40E-4D52-A8FE-F16D1C1C855F}" srcOrd="2" destOrd="0" presId="urn:microsoft.com/office/officeart/2008/layout/LinedList"/>
    <dgm:cxn modelId="{5D2CFD52-B668-4D33-B5B7-FC1D02BCCF9A}" type="presParOf" srcId="{040F3D91-CC17-4D37-89EC-81AB41AD00AE}" destId="{303CF706-EC0D-4314-A169-38947BDA94DB}" srcOrd="3" destOrd="0" presId="urn:microsoft.com/office/officeart/2008/layout/LinedList"/>
    <dgm:cxn modelId="{EB1DF51B-96EC-4F44-A4D4-08176B506A99}" type="presParOf" srcId="{303CF706-EC0D-4314-A169-38947BDA94DB}" destId="{34E7735F-E7C3-4AC9-AC29-839BD1D64381}" srcOrd="0" destOrd="0" presId="urn:microsoft.com/office/officeart/2008/layout/LinedList"/>
    <dgm:cxn modelId="{EF262A1E-AB4D-4010-A69B-F556E927002E}" type="presParOf" srcId="{303CF706-EC0D-4314-A169-38947BDA94DB}" destId="{D401F210-7BBE-497D-B99B-184F8A9E6392}" srcOrd="1" destOrd="0" presId="urn:microsoft.com/office/officeart/2008/layout/LinedList"/>
    <dgm:cxn modelId="{ADD5701B-7E00-49AD-A181-67807D7F3A2C}" type="presParOf" srcId="{040F3D91-CC17-4D37-89EC-81AB41AD00AE}" destId="{AE4020D1-0AB8-4E44-893A-515AA7EA9849}" srcOrd="4" destOrd="0" presId="urn:microsoft.com/office/officeart/2008/layout/LinedList"/>
    <dgm:cxn modelId="{4B91D11C-3EC3-46A7-B73D-6BCB7D4B3D57}" type="presParOf" srcId="{040F3D91-CC17-4D37-89EC-81AB41AD00AE}" destId="{85881B3E-DDD8-4C06-B40D-122EB881E744}" srcOrd="5" destOrd="0" presId="urn:microsoft.com/office/officeart/2008/layout/LinedList"/>
    <dgm:cxn modelId="{7042B583-1F78-4D8A-97ED-095F4D14EAC5}" type="presParOf" srcId="{85881B3E-DDD8-4C06-B40D-122EB881E744}" destId="{EB3B50E9-5170-4C31-9660-7A7E10C9B067}" srcOrd="0" destOrd="0" presId="urn:microsoft.com/office/officeart/2008/layout/LinedList"/>
    <dgm:cxn modelId="{0B221B62-0107-4817-AEB8-5BE5F0D7C48F}" type="presParOf" srcId="{85881B3E-DDD8-4C06-B40D-122EB881E744}" destId="{3F71DD05-A643-46BC-AC23-480B7BC8564F}" srcOrd="1" destOrd="0" presId="urn:microsoft.com/office/officeart/2008/layout/LinedList"/>
    <dgm:cxn modelId="{9EE87732-7432-437D-A091-76F861070DCF}" type="presParOf" srcId="{040F3D91-CC17-4D37-89EC-81AB41AD00AE}" destId="{55D2E60E-814E-4A62-AB95-830D39183DB5}" srcOrd="6" destOrd="0" presId="urn:microsoft.com/office/officeart/2008/layout/LinedList"/>
    <dgm:cxn modelId="{9CDE62BB-1FF3-44B1-A380-1C8F3CA70E68}" type="presParOf" srcId="{040F3D91-CC17-4D37-89EC-81AB41AD00AE}" destId="{6EE11DB5-3762-4920-A401-B66C0615F4BD}" srcOrd="7" destOrd="0" presId="urn:microsoft.com/office/officeart/2008/layout/LinedList"/>
    <dgm:cxn modelId="{473124ED-4766-4AFC-B894-71C413244951}" type="presParOf" srcId="{6EE11DB5-3762-4920-A401-B66C0615F4BD}" destId="{696CF288-1E71-4EA0-ADD6-349A8D49B8B2}" srcOrd="0" destOrd="0" presId="urn:microsoft.com/office/officeart/2008/layout/LinedList"/>
    <dgm:cxn modelId="{D2AB5880-7979-42F5-AC38-1243FDBB4408}" type="presParOf" srcId="{6EE11DB5-3762-4920-A401-B66C0615F4BD}" destId="{1827011A-B6BC-4375-B767-DAE6355063D8}" srcOrd="1" destOrd="0" presId="urn:microsoft.com/office/officeart/2008/layout/LinedList"/>
    <dgm:cxn modelId="{B6410EBC-101B-4D93-BC81-4430C20C853D}" type="presParOf" srcId="{040F3D91-CC17-4D37-89EC-81AB41AD00AE}" destId="{F6C0EA95-B890-493E-9E56-7BAE3A15EB45}" srcOrd="8" destOrd="0" presId="urn:microsoft.com/office/officeart/2008/layout/LinedList"/>
    <dgm:cxn modelId="{132BF14F-624B-4F4B-99FF-6ECCD9038F09}" type="presParOf" srcId="{040F3D91-CC17-4D37-89EC-81AB41AD00AE}" destId="{78251621-2A1F-4EC3-A174-23B8EBC6A322}" srcOrd="9" destOrd="0" presId="urn:microsoft.com/office/officeart/2008/layout/LinedList"/>
    <dgm:cxn modelId="{274B659D-719C-4A96-B50D-065F2A634885}" type="presParOf" srcId="{78251621-2A1F-4EC3-A174-23B8EBC6A322}" destId="{3AC8EDFB-EE55-4107-8222-5253C5FF8F26}" srcOrd="0" destOrd="0" presId="urn:microsoft.com/office/officeart/2008/layout/LinedList"/>
    <dgm:cxn modelId="{E83A643B-988C-4A81-9D81-6BB3C1EDF422}" type="presParOf" srcId="{78251621-2A1F-4EC3-A174-23B8EBC6A322}" destId="{A495ADDC-455F-4F07-A67E-13F8DA6F6D0E}" srcOrd="1" destOrd="0" presId="urn:microsoft.com/office/officeart/2008/layout/LinedList"/>
    <dgm:cxn modelId="{4445567C-4CD3-4885-9E9B-35D6C70CEAC8}" type="presParOf" srcId="{040F3D91-CC17-4D37-89EC-81AB41AD00AE}" destId="{8DCF3F4C-7BAA-49AD-A107-929A2F5C0E14}" srcOrd="10" destOrd="0" presId="urn:microsoft.com/office/officeart/2008/layout/LinedList"/>
    <dgm:cxn modelId="{34F7F3A5-BCBE-4CBA-BC1E-0FEEF3DF2B7C}" type="presParOf" srcId="{040F3D91-CC17-4D37-89EC-81AB41AD00AE}" destId="{A2B1F7D0-30AE-4D24-A160-6448DE826A0B}" srcOrd="11" destOrd="0" presId="urn:microsoft.com/office/officeart/2008/layout/LinedList"/>
    <dgm:cxn modelId="{4FB31346-2BC0-478C-AD02-6B70D473313F}" type="presParOf" srcId="{A2B1F7D0-30AE-4D24-A160-6448DE826A0B}" destId="{06CF9552-1567-4B01-BEBF-2D1C88AB752C}" srcOrd="0" destOrd="0" presId="urn:microsoft.com/office/officeart/2008/layout/LinedList"/>
    <dgm:cxn modelId="{E277F6C7-A0CB-4186-AE7C-DD1600FE712B}" type="presParOf" srcId="{A2B1F7D0-30AE-4D24-A160-6448DE826A0B}" destId="{852A1A12-DD8C-40EA-A6E8-6CB01F7104E0}" srcOrd="1" destOrd="0" presId="urn:microsoft.com/office/officeart/2008/layout/LinedList"/>
    <dgm:cxn modelId="{F5F0C971-0BE7-455B-806A-ADFCAFFCF81D}" type="presParOf" srcId="{040F3D91-CC17-4D37-89EC-81AB41AD00AE}" destId="{FB4550FA-2B23-483E-9AED-17477AE1844C}" srcOrd="12" destOrd="0" presId="urn:microsoft.com/office/officeart/2008/layout/LinedList"/>
    <dgm:cxn modelId="{C954A34E-2D90-4000-9537-ADB42AFA2958}" type="presParOf" srcId="{040F3D91-CC17-4D37-89EC-81AB41AD00AE}" destId="{C3CE1120-AF62-4E3B-A47A-8D0FE95540C3}" srcOrd="13" destOrd="0" presId="urn:microsoft.com/office/officeart/2008/layout/LinedList"/>
    <dgm:cxn modelId="{A72AD7FD-2800-4704-93EE-CDFB5020A79E}" type="presParOf" srcId="{C3CE1120-AF62-4E3B-A47A-8D0FE95540C3}" destId="{369317FC-6862-452A-AB60-3B8B6A2DE571}" srcOrd="0" destOrd="0" presId="urn:microsoft.com/office/officeart/2008/layout/LinedList"/>
    <dgm:cxn modelId="{6E405398-AF4F-4CAB-AEF1-141C30FB98FB}" type="presParOf" srcId="{C3CE1120-AF62-4E3B-A47A-8D0FE95540C3}" destId="{8F2FD44B-665F-4293-8E2B-256EA7D352D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D108AD-623F-4F4D-BC9B-6D5B1B7FA4A4}" type="doc">
      <dgm:prSet loTypeId="urn:microsoft.com/office/officeart/2016/7/layout/LinearBlockProcessNumbered" loCatId="process" qsTypeId="urn:microsoft.com/office/officeart/2005/8/quickstyle/simple3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6901DE78-7AD3-471B-A77F-6D1C189A8630}">
      <dgm:prSet/>
      <dgm:spPr/>
      <dgm:t>
        <a:bodyPr/>
        <a:lstStyle/>
        <a:p>
          <a:r>
            <a:rPr lang="en-US"/>
            <a:t>Construite pe baza unei clase (dar nu orice fel de clasa, ci una care poate fi mostenita sau pe baza unei interfete) </a:t>
          </a:r>
        </a:p>
      </dgm:t>
    </dgm:pt>
    <dgm:pt modelId="{042D5F1F-DD1D-4AAD-A8FE-51FFCF73683C}" type="parTrans" cxnId="{CB25B341-1F64-4BC3-834E-33BB40B6A1F9}">
      <dgm:prSet/>
      <dgm:spPr/>
      <dgm:t>
        <a:bodyPr/>
        <a:lstStyle/>
        <a:p>
          <a:endParaRPr lang="en-US"/>
        </a:p>
      </dgm:t>
    </dgm:pt>
    <dgm:pt modelId="{B67B8752-DCA9-4191-A7D6-8EF97ADD0531}" type="sibTrans" cxnId="{CB25B341-1F64-4BC3-834E-33BB40B6A1F9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CCBEB42D-B918-45F3-A66D-383164053703}">
      <dgm:prSet/>
      <dgm:spPr/>
      <dgm:t>
        <a:bodyPr/>
        <a:lstStyle/>
        <a:p>
          <a:r>
            <a:rPr lang="en-US"/>
            <a:t>Nu se poate dezvolta si nu se poate refolosi </a:t>
          </a:r>
        </a:p>
      </dgm:t>
    </dgm:pt>
    <dgm:pt modelId="{1AA5FF4E-AA0B-4697-A80E-DC50E767E6FA}" type="parTrans" cxnId="{4F7B449B-505D-4E05-A1FE-E094FE1EB7D2}">
      <dgm:prSet/>
      <dgm:spPr/>
      <dgm:t>
        <a:bodyPr/>
        <a:lstStyle/>
        <a:p>
          <a:endParaRPr lang="en-US"/>
        </a:p>
      </dgm:t>
    </dgm:pt>
    <dgm:pt modelId="{790C8439-0D53-4BBF-9AC4-2F5A702FFCC1}" type="sibTrans" cxnId="{4F7B449B-505D-4E05-A1FE-E094FE1EB7D2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4A7A8726-F024-4682-BBE5-73C68086AFB1}">
      <dgm:prSet/>
      <dgm:spPr/>
      <dgm:t>
        <a:bodyPr/>
        <a:lstStyle/>
        <a:p>
          <a:r>
            <a:rPr lang="en-US"/>
            <a:t>Nu are nume si creaza numeclasa$1.class (nu se poate folosi de catre programator)</a:t>
          </a:r>
        </a:p>
      </dgm:t>
    </dgm:pt>
    <dgm:pt modelId="{83D5312B-906B-44D3-97A6-20D1039CDEC6}" type="parTrans" cxnId="{C519F2E6-4DD6-4D03-9863-4C27BCBDAEE2}">
      <dgm:prSet/>
      <dgm:spPr/>
      <dgm:t>
        <a:bodyPr/>
        <a:lstStyle/>
        <a:p>
          <a:endParaRPr lang="en-US"/>
        </a:p>
      </dgm:t>
    </dgm:pt>
    <dgm:pt modelId="{7B9CDB69-6E8B-4DC7-8651-EA320521DA4E}" type="sibTrans" cxnId="{C519F2E6-4DD6-4D03-9863-4C27BCBDAEE2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BF6D9CA5-32B6-4AF6-AD41-57A449D34B1A}">
      <dgm:prSet/>
      <dgm:spPr/>
      <dgm:t>
        <a:bodyPr/>
        <a:lstStyle/>
        <a:p>
          <a:r>
            <a:rPr lang="en-US"/>
            <a:t>Foarte utile cand lucram pe interfete grafice (cand punem un event pe butoane)</a:t>
          </a:r>
        </a:p>
      </dgm:t>
    </dgm:pt>
    <dgm:pt modelId="{0FB0B991-6823-4DF4-BA40-D5676A104E76}" type="parTrans" cxnId="{CF36D7E8-29BF-4E51-B927-C44F86FD28EF}">
      <dgm:prSet/>
      <dgm:spPr/>
      <dgm:t>
        <a:bodyPr/>
        <a:lstStyle/>
        <a:p>
          <a:endParaRPr lang="en-US"/>
        </a:p>
      </dgm:t>
    </dgm:pt>
    <dgm:pt modelId="{3B223C06-39B7-4EE4-B467-46955D4DE15E}" type="sibTrans" cxnId="{CF36D7E8-29BF-4E51-B927-C44F86FD28EF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DFDFC046-377A-46A9-8C8A-C3380AB6E3B1}" type="pres">
      <dgm:prSet presAssocID="{97D108AD-623F-4F4D-BC9B-6D5B1B7FA4A4}" presName="Name0" presStyleCnt="0">
        <dgm:presLayoutVars>
          <dgm:animLvl val="lvl"/>
          <dgm:resizeHandles val="exact"/>
        </dgm:presLayoutVars>
      </dgm:prSet>
      <dgm:spPr/>
    </dgm:pt>
    <dgm:pt modelId="{605CC9EC-F818-4BFD-8FB2-604A4C603575}" type="pres">
      <dgm:prSet presAssocID="{6901DE78-7AD3-471B-A77F-6D1C189A8630}" presName="compositeNode" presStyleCnt="0">
        <dgm:presLayoutVars>
          <dgm:bulletEnabled val="1"/>
        </dgm:presLayoutVars>
      </dgm:prSet>
      <dgm:spPr/>
    </dgm:pt>
    <dgm:pt modelId="{8F7E0274-AF9E-4652-A7DD-446A72B06B32}" type="pres">
      <dgm:prSet presAssocID="{6901DE78-7AD3-471B-A77F-6D1C189A8630}" presName="bgRect" presStyleLbl="alignNode1" presStyleIdx="0" presStyleCnt="4"/>
      <dgm:spPr/>
    </dgm:pt>
    <dgm:pt modelId="{045C5C62-D383-444B-9A47-4E16665F7263}" type="pres">
      <dgm:prSet presAssocID="{B67B8752-DCA9-4191-A7D6-8EF97ADD0531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8A4CD149-34BE-49A5-BD4A-7255F6F17BD3}" type="pres">
      <dgm:prSet presAssocID="{6901DE78-7AD3-471B-A77F-6D1C189A8630}" presName="nodeRect" presStyleLbl="alignNode1" presStyleIdx="0" presStyleCnt="4">
        <dgm:presLayoutVars>
          <dgm:bulletEnabled val="1"/>
        </dgm:presLayoutVars>
      </dgm:prSet>
      <dgm:spPr/>
    </dgm:pt>
    <dgm:pt modelId="{33027CDD-58B9-40BA-BAF0-2D43BA7317A4}" type="pres">
      <dgm:prSet presAssocID="{B67B8752-DCA9-4191-A7D6-8EF97ADD0531}" presName="sibTrans" presStyleCnt="0"/>
      <dgm:spPr/>
    </dgm:pt>
    <dgm:pt modelId="{EAB02FCA-2FCC-41A3-A330-616463EEBB4F}" type="pres">
      <dgm:prSet presAssocID="{CCBEB42D-B918-45F3-A66D-383164053703}" presName="compositeNode" presStyleCnt="0">
        <dgm:presLayoutVars>
          <dgm:bulletEnabled val="1"/>
        </dgm:presLayoutVars>
      </dgm:prSet>
      <dgm:spPr/>
    </dgm:pt>
    <dgm:pt modelId="{CE459A5C-E21E-4831-AE32-D92234A4E118}" type="pres">
      <dgm:prSet presAssocID="{CCBEB42D-B918-45F3-A66D-383164053703}" presName="bgRect" presStyleLbl="alignNode1" presStyleIdx="1" presStyleCnt="4"/>
      <dgm:spPr/>
    </dgm:pt>
    <dgm:pt modelId="{CB977178-FF0C-4D4B-BEF5-85E80E180562}" type="pres">
      <dgm:prSet presAssocID="{790C8439-0D53-4BBF-9AC4-2F5A702FFCC1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47D368E7-2D61-4315-9466-AAC82A0FFEB1}" type="pres">
      <dgm:prSet presAssocID="{CCBEB42D-B918-45F3-A66D-383164053703}" presName="nodeRect" presStyleLbl="alignNode1" presStyleIdx="1" presStyleCnt="4">
        <dgm:presLayoutVars>
          <dgm:bulletEnabled val="1"/>
        </dgm:presLayoutVars>
      </dgm:prSet>
      <dgm:spPr/>
    </dgm:pt>
    <dgm:pt modelId="{F080F02A-B69C-4B68-916D-6D4372F38F5B}" type="pres">
      <dgm:prSet presAssocID="{790C8439-0D53-4BBF-9AC4-2F5A702FFCC1}" presName="sibTrans" presStyleCnt="0"/>
      <dgm:spPr/>
    </dgm:pt>
    <dgm:pt modelId="{75CE79E6-B244-4E74-AA3D-24CE37C4717D}" type="pres">
      <dgm:prSet presAssocID="{4A7A8726-F024-4682-BBE5-73C68086AFB1}" presName="compositeNode" presStyleCnt="0">
        <dgm:presLayoutVars>
          <dgm:bulletEnabled val="1"/>
        </dgm:presLayoutVars>
      </dgm:prSet>
      <dgm:spPr/>
    </dgm:pt>
    <dgm:pt modelId="{1BCB25BA-9F1A-4C67-A2B2-CF771ACC888C}" type="pres">
      <dgm:prSet presAssocID="{4A7A8726-F024-4682-BBE5-73C68086AFB1}" presName="bgRect" presStyleLbl="alignNode1" presStyleIdx="2" presStyleCnt="4"/>
      <dgm:spPr/>
    </dgm:pt>
    <dgm:pt modelId="{220BD99B-EBA5-4859-8D47-A76344DF3EF0}" type="pres">
      <dgm:prSet presAssocID="{7B9CDB69-6E8B-4DC7-8651-EA320521DA4E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DC2ADD65-AFD8-4C3E-9FBD-AC80D9CC14D8}" type="pres">
      <dgm:prSet presAssocID="{4A7A8726-F024-4682-BBE5-73C68086AFB1}" presName="nodeRect" presStyleLbl="alignNode1" presStyleIdx="2" presStyleCnt="4">
        <dgm:presLayoutVars>
          <dgm:bulletEnabled val="1"/>
        </dgm:presLayoutVars>
      </dgm:prSet>
      <dgm:spPr/>
    </dgm:pt>
    <dgm:pt modelId="{0A0A906E-852C-4752-A65F-A6F6A61D1CCE}" type="pres">
      <dgm:prSet presAssocID="{7B9CDB69-6E8B-4DC7-8651-EA320521DA4E}" presName="sibTrans" presStyleCnt="0"/>
      <dgm:spPr/>
    </dgm:pt>
    <dgm:pt modelId="{D5781BBC-F7F9-4BD5-8C09-59663095A643}" type="pres">
      <dgm:prSet presAssocID="{BF6D9CA5-32B6-4AF6-AD41-57A449D34B1A}" presName="compositeNode" presStyleCnt="0">
        <dgm:presLayoutVars>
          <dgm:bulletEnabled val="1"/>
        </dgm:presLayoutVars>
      </dgm:prSet>
      <dgm:spPr/>
    </dgm:pt>
    <dgm:pt modelId="{19822EAB-3EEC-4962-8DFD-62C0EDEB0730}" type="pres">
      <dgm:prSet presAssocID="{BF6D9CA5-32B6-4AF6-AD41-57A449D34B1A}" presName="bgRect" presStyleLbl="alignNode1" presStyleIdx="3" presStyleCnt="4"/>
      <dgm:spPr/>
    </dgm:pt>
    <dgm:pt modelId="{81D2008A-B4E1-4E17-BB40-A1BE12A3FFE6}" type="pres">
      <dgm:prSet presAssocID="{3B223C06-39B7-4EE4-B467-46955D4DE15E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CFCD33E3-7B31-4778-A0D4-04D737579655}" type="pres">
      <dgm:prSet presAssocID="{BF6D9CA5-32B6-4AF6-AD41-57A449D34B1A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BA67FC08-B674-425F-B7AD-E5786BB4EAD0}" type="presOf" srcId="{B67B8752-DCA9-4191-A7D6-8EF97ADD0531}" destId="{045C5C62-D383-444B-9A47-4E16665F7263}" srcOrd="0" destOrd="0" presId="urn:microsoft.com/office/officeart/2016/7/layout/LinearBlockProcessNumbered"/>
    <dgm:cxn modelId="{61E60319-FAD3-4889-B76E-39AC2EA66AA0}" type="presOf" srcId="{6901DE78-7AD3-471B-A77F-6D1C189A8630}" destId="{8F7E0274-AF9E-4652-A7DD-446A72B06B32}" srcOrd="0" destOrd="0" presId="urn:microsoft.com/office/officeart/2016/7/layout/LinearBlockProcessNumbered"/>
    <dgm:cxn modelId="{AF97E41E-28AF-44FE-8F0E-5A1579F9883B}" type="presOf" srcId="{BF6D9CA5-32B6-4AF6-AD41-57A449D34B1A}" destId="{19822EAB-3EEC-4962-8DFD-62C0EDEB0730}" srcOrd="0" destOrd="0" presId="urn:microsoft.com/office/officeart/2016/7/layout/LinearBlockProcessNumbered"/>
    <dgm:cxn modelId="{CB25B341-1F64-4BC3-834E-33BB40B6A1F9}" srcId="{97D108AD-623F-4F4D-BC9B-6D5B1B7FA4A4}" destId="{6901DE78-7AD3-471B-A77F-6D1C189A8630}" srcOrd="0" destOrd="0" parTransId="{042D5F1F-DD1D-4AAD-A8FE-51FFCF73683C}" sibTransId="{B67B8752-DCA9-4191-A7D6-8EF97ADD0531}"/>
    <dgm:cxn modelId="{FF633468-CB6B-4725-9BCC-34DED4C81E7F}" type="presOf" srcId="{4A7A8726-F024-4682-BBE5-73C68086AFB1}" destId="{1BCB25BA-9F1A-4C67-A2B2-CF771ACC888C}" srcOrd="0" destOrd="0" presId="urn:microsoft.com/office/officeart/2016/7/layout/LinearBlockProcessNumbered"/>
    <dgm:cxn modelId="{ED15A049-1BBC-4DEA-BB58-76F482D8D6B8}" type="presOf" srcId="{4A7A8726-F024-4682-BBE5-73C68086AFB1}" destId="{DC2ADD65-AFD8-4C3E-9FBD-AC80D9CC14D8}" srcOrd="1" destOrd="0" presId="urn:microsoft.com/office/officeart/2016/7/layout/LinearBlockProcessNumbered"/>
    <dgm:cxn modelId="{15B08A6C-FB68-47B7-B699-01CFC584F0F3}" type="presOf" srcId="{790C8439-0D53-4BBF-9AC4-2F5A702FFCC1}" destId="{CB977178-FF0C-4D4B-BEF5-85E80E180562}" srcOrd="0" destOrd="0" presId="urn:microsoft.com/office/officeart/2016/7/layout/LinearBlockProcessNumbered"/>
    <dgm:cxn modelId="{C0DDA575-346C-4F48-9A1D-213CB51BFE45}" type="presOf" srcId="{97D108AD-623F-4F4D-BC9B-6D5B1B7FA4A4}" destId="{DFDFC046-377A-46A9-8C8A-C3380AB6E3B1}" srcOrd="0" destOrd="0" presId="urn:microsoft.com/office/officeart/2016/7/layout/LinearBlockProcessNumbered"/>
    <dgm:cxn modelId="{BCD46990-A7D5-4F68-956C-A32F8E6BA299}" type="presOf" srcId="{6901DE78-7AD3-471B-A77F-6D1C189A8630}" destId="{8A4CD149-34BE-49A5-BD4A-7255F6F17BD3}" srcOrd="1" destOrd="0" presId="urn:microsoft.com/office/officeart/2016/7/layout/LinearBlockProcessNumbered"/>
    <dgm:cxn modelId="{4F7B449B-505D-4E05-A1FE-E094FE1EB7D2}" srcId="{97D108AD-623F-4F4D-BC9B-6D5B1B7FA4A4}" destId="{CCBEB42D-B918-45F3-A66D-383164053703}" srcOrd="1" destOrd="0" parTransId="{1AA5FF4E-AA0B-4697-A80E-DC50E767E6FA}" sibTransId="{790C8439-0D53-4BBF-9AC4-2F5A702FFCC1}"/>
    <dgm:cxn modelId="{C65CB0BA-B77B-494E-96B9-312C4CD72DD1}" type="presOf" srcId="{7B9CDB69-6E8B-4DC7-8651-EA320521DA4E}" destId="{220BD99B-EBA5-4859-8D47-A76344DF3EF0}" srcOrd="0" destOrd="0" presId="urn:microsoft.com/office/officeart/2016/7/layout/LinearBlockProcessNumbered"/>
    <dgm:cxn modelId="{D44398E4-DDCB-49BA-A61A-23297197958F}" type="presOf" srcId="{3B223C06-39B7-4EE4-B467-46955D4DE15E}" destId="{81D2008A-B4E1-4E17-BB40-A1BE12A3FFE6}" srcOrd="0" destOrd="0" presId="urn:microsoft.com/office/officeart/2016/7/layout/LinearBlockProcessNumbered"/>
    <dgm:cxn modelId="{C519F2E6-4DD6-4D03-9863-4C27BCBDAEE2}" srcId="{97D108AD-623F-4F4D-BC9B-6D5B1B7FA4A4}" destId="{4A7A8726-F024-4682-BBE5-73C68086AFB1}" srcOrd="2" destOrd="0" parTransId="{83D5312B-906B-44D3-97A6-20D1039CDEC6}" sibTransId="{7B9CDB69-6E8B-4DC7-8651-EA320521DA4E}"/>
    <dgm:cxn modelId="{CF36D7E8-29BF-4E51-B927-C44F86FD28EF}" srcId="{97D108AD-623F-4F4D-BC9B-6D5B1B7FA4A4}" destId="{BF6D9CA5-32B6-4AF6-AD41-57A449D34B1A}" srcOrd="3" destOrd="0" parTransId="{0FB0B991-6823-4DF4-BA40-D5676A104E76}" sibTransId="{3B223C06-39B7-4EE4-B467-46955D4DE15E}"/>
    <dgm:cxn modelId="{3FD287EC-47D0-4C9B-BE65-47CFBC1E8166}" type="presOf" srcId="{BF6D9CA5-32B6-4AF6-AD41-57A449D34B1A}" destId="{CFCD33E3-7B31-4778-A0D4-04D737579655}" srcOrd="1" destOrd="0" presId="urn:microsoft.com/office/officeart/2016/7/layout/LinearBlockProcessNumbered"/>
    <dgm:cxn modelId="{C4537FF2-6826-4F70-87C3-21C634CF988D}" type="presOf" srcId="{CCBEB42D-B918-45F3-A66D-383164053703}" destId="{CE459A5C-E21E-4831-AE32-D92234A4E118}" srcOrd="0" destOrd="0" presId="urn:microsoft.com/office/officeart/2016/7/layout/LinearBlockProcessNumbered"/>
    <dgm:cxn modelId="{51938DFE-C542-4CE9-BFB6-CC10F2B2F31F}" type="presOf" srcId="{CCBEB42D-B918-45F3-A66D-383164053703}" destId="{47D368E7-2D61-4315-9466-AAC82A0FFEB1}" srcOrd="1" destOrd="0" presId="urn:microsoft.com/office/officeart/2016/7/layout/LinearBlockProcessNumbered"/>
    <dgm:cxn modelId="{AD2F866C-F34A-42A8-AAA5-96D206CCBD91}" type="presParOf" srcId="{DFDFC046-377A-46A9-8C8A-C3380AB6E3B1}" destId="{605CC9EC-F818-4BFD-8FB2-604A4C603575}" srcOrd="0" destOrd="0" presId="urn:microsoft.com/office/officeart/2016/7/layout/LinearBlockProcessNumbered"/>
    <dgm:cxn modelId="{B393FDCF-B960-434E-BC1B-636B412526C7}" type="presParOf" srcId="{605CC9EC-F818-4BFD-8FB2-604A4C603575}" destId="{8F7E0274-AF9E-4652-A7DD-446A72B06B32}" srcOrd="0" destOrd="0" presId="urn:microsoft.com/office/officeart/2016/7/layout/LinearBlockProcessNumbered"/>
    <dgm:cxn modelId="{CC76DBA0-D462-4B71-85ED-94680FCA637A}" type="presParOf" srcId="{605CC9EC-F818-4BFD-8FB2-604A4C603575}" destId="{045C5C62-D383-444B-9A47-4E16665F7263}" srcOrd="1" destOrd="0" presId="urn:microsoft.com/office/officeart/2016/7/layout/LinearBlockProcessNumbered"/>
    <dgm:cxn modelId="{30A47335-88F7-4F19-BB0B-041E1E16FD5D}" type="presParOf" srcId="{605CC9EC-F818-4BFD-8FB2-604A4C603575}" destId="{8A4CD149-34BE-49A5-BD4A-7255F6F17BD3}" srcOrd="2" destOrd="0" presId="urn:microsoft.com/office/officeart/2016/7/layout/LinearBlockProcessNumbered"/>
    <dgm:cxn modelId="{AE755D07-0C52-4CB8-9C6B-E01161F43355}" type="presParOf" srcId="{DFDFC046-377A-46A9-8C8A-C3380AB6E3B1}" destId="{33027CDD-58B9-40BA-BAF0-2D43BA7317A4}" srcOrd="1" destOrd="0" presId="urn:microsoft.com/office/officeart/2016/7/layout/LinearBlockProcessNumbered"/>
    <dgm:cxn modelId="{6D2A74BA-3770-4218-98CD-DAE1943B4AD1}" type="presParOf" srcId="{DFDFC046-377A-46A9-8C8A-C3380AB6E3B1}" destId="{EAB02FCA-2FCC-41A3-A330-616463EEBB4F}" srcOrd="2" destOrd="0" presId="urn:microsoft.com/office/officeart/2016/7/layout/LinearBlockProcessNumbered"/>
    <dgm:cxn modelId="{33ABB74C-1EBD-47F9-9177-4154BB3E9C69}" type="presParOf" srcId="{EAB02FCA-2FCC-41A3-A330-616463EEBB4F}" destId="{CE459A5C-E21E-4831-AE32-D92234A4E118}" srcOrd="0" destOrd="0" presId="urn:microsoft.com/office/officeart/2016/7/layout/LinearBlockProcessNumbered"/>
    <dgm:cxn modelId="{C1E2D404-066B-4DEE-A87F-9157BACA7838}" type="presParOf" srcId="{EAB02FCA-2FCC-41A3-A330-616463EEBB4F}" destId="{CB977178-FF0C-4D4B-BEF5-85E80E180562}" srcOrd="1" destOrd="0" presId="urn:microsoft.com/office/officeart/2016/7/layout/LinearBlockProcessNumbered"/>
    <dgm:cxn modelId="{EE5159B8-A8BA-494B-975C-16643D9DA69D}" type="presParOf" srcId="{EAB02FCA-2FCC-41A3-A330-616463EEBB4F}" destId="{47D368E7-2D61-4315-9466-AAC82A0FFEB1}" srcOrd="2" destOrd="0" presId="urn:microsoft.com/office/officeart/2016/7/layout/LinearBlockProcessNumbered"/>
    <dgm:cxn modelId="{835C247E-EC8F-4C6D-AB51-B5F8C17D728B}" type="presParOf" srcId="{DFDFC046-377A-46A9-8C8A-C3380AB6E3B1}" destId="{F080F02A-B69C-4B68-916D-6D4372F38F5B}" srcOrd="3" destOrd="0" presId="urn:microsoft.com/office/officeart/2016/7/layout/LinearBlockProcessNumbered"/>
    <dgm:cxn modelId="{6F3BD0DC-2AD5-439A-A8B0-0A74BE0E8139}" type="presParOf" srcId="{DFDFC046-377A-46A9-8C8A-C3380AB6E3B1}" destId="{75CE79E6-B244-4E74-AA3D-24CE37C4717D}" srcOrd="4" destOrd="0" presId="urn:microsoft.com/office/officeart/2016/7/layout/LinearBlockProcessNumbered"/>
    <dgm:cxn modelId="{CB353EFD-71E3-4F19-A6AE-4CDD60740F0C}" type="presParOf" srcId="{75CE79E6-B244-4E74-AA3D-24CE37C4717D}" destId="{1BCB25BA-9F1A-4C67-A2B2-CF771ACC888C}" srcOrd="0" destOrd="0" presId="urn:microsoft.com/office/officeart/2016/7/layout/LinearBlockProcessNumbered"/>
    <dgm:cxn modelId="{0FCE38F0-C254-4470-92F8-0400913A661E}" type="presParOf" srcId="{75CE79E6-B244-4E74-AA3D-24CE37C4717D}" destId="{220BD99B-EBA5-4859-8D47-A76344DF3EF0}" srcOrd="1" destOrd="0" presId="urn:microsoft.com/office/officeart/2016/7/layout/LinearBlockProcessNumbered"/>
    <dgm:cxn modelId="{A0AA4F07-D3D2-412A-AAED-D8B5C9F65422}" type="presParOf" srcId="{75CE79E6-B244-4E74-AA3D-24CE37C4717D}" destId="{DC2ADD65-AFD8-4C3E-9FBD-AC80D9CC14D8}" srcOrd="2" destOrd="0" presId="urn:microsoft.com/office/officeart/2016/7/layout/LinearBlockProcessNumbered"/>
    <dgm:cxn modelId="{1DC1B444-74E3-4C48-9FB9-C28497DB5DD5}" type="presParOf" srcId="{DFDFC046-377A-46A9-8C8A-C3380AB6E3B1}" destId="{0A0A906E-852C-4752-A65F-A6F6A61D1CCE}" srcOrd="5" destOrd="0" presId="urn:microsoft.com/office/officeart/2016/7/layout/LinearBlockProcessNumbered"/>
    <dgm:cxn modelId="{A67B8AA3-889C-4D3C-BFDB-4FE4C379C175}" type="presParOf" srcId="{DFDFC046-377A-46A9-8C8A-C3380AB6E3B1}" destId="{D5781BBC-F7F9-4BD5-8C09-59663095A643}" srcOrd="6" destOrd="0" presId="urn:microsoft.com/office/officeart/2016/7/layout/LinearBlockProcessNumbered"/>
    <dgm:cxn modelId="{AF424BA7-054F-47B3-9A49-2064C131DC51}" type="presParOf" srcId="{D5781BBC-F7F9-4BD5-8C09-59663095A643}" destId="{19822EAB-3EEC-4962-8DFD-62C0EDEB0730}" srcOrd="0" destOrd="0" presId="urn:microsoft.com/office/officeart/2016/7/layout/LinearBlockProcessNumbered"/>
    <dgm:cxn modelId="{28C0E02C-CB09-4759-AD1D-0248EE42E7B2}" type="presParOf" srcId="{D5781BBC-F7F9-4BD5-8C09-59663095A643}" destId="{81D2008A-B4E1-4E17-BB40-A1BE12A3FFE6}" srcOrd="1" destOrd="0" presId="urn:microsoft.com/office/officeart/2016/7/layout/LinearBlockProcessNumbered"/>
    <dgm:cxn modelId="{25B3043B-07C3-45AC-AC00-DB000C8C7056}" type="presParOf" srcId="{D5781BBC-F7F9-4BD5-8C09-59663095A643}" destId="{CFCD33E3-7B31-4778-A0D4-04D73757965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DA18B8-2257-4A1E-ADB7-7F2B75C4615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867C2F8-AD03-4A7F-B571-6711361FCDC6}">
      <dgm:prSet/>
      <dgm:spPr/>
      <dgm:t>
        <a:bodyPr/>
        <a:lstStyle/>
        <a:p>
          <a:r>
            <a:rPr lang="en-US"/>
            <a:t>Se pune accent pe ceea ce vrem sa obtinem si nu punem accent pe cum facem asta </a:t>
          </a:r>
        </a:p>
      </dgm:t>
    </dgm:pt>
    <dgm:pt modelId="{87834C54-AE02-4887-BFD6-E9F05EB6FA1C}" type="parTrans" cxnId="{B706E401-7DC2-4DB0-BCDA-EE0C1A76DA1B}">
      <dgm:prSet/>
      <dgm:spPr/>
      <dgm:t>
        <a:bodyPr/>
        <a:lstStyle/>
        <a:p>
          <a:endParaRPr lang="en-US"/>
        </a:p>
      </dgm:t>
    </dgm:pt>
    <dgm:pt modelId="{C4F7B46E-7C73-40A7-9547-704801EC540F}" type="sibTrans" cxnId="{B706E401-7DC2-4DB0-BCDA-EE0C1A76DA1B}">
      <dgm:prSet/>
      <dgm:spPr/>
      <dgm:t>
        <a:bodyPr/>
        <a:lstStyle/>
        <a:p>
          <a:endParaRPr lang="en-US"/>
        </a:p>
      </dgm:t>
    </dgm:pt>
    <dgm:pt modelId="{C49757BA-B6A0-4F95-8A96-CCE0DB42E5A3}">
      <dgm:prSet/>
      <dgm:spPr/>
      <dgm:t>
        <a:bodyPr/>
        <a:lstStyle/>
        <a:p>
          <a:r>
            <a:rPr lang="en-US"/>
            <a:t>Se construiesc pe baza Interfetelor Functionale (o interfata cu o singura metoda abstracta, restul pot sa fie default)</a:t>
          </a:r>
        </a:p>
      </dgm:t>
    </dgm:pt>
    <dgm:pt modelId="{E3E37F2E-3F83-4DA6-A40B-474861912C6C}" type="parTrans" cxnId="{37A217A7-BCAF-479E-8CEC-C2A936CAC378}">
      <dgm:prSet/>
      <dgm:spPr/>
      <dgm:t>
        <a:bodyPr/>
        <a:lstStyle/>
        <a:p>
          <a:endParaRPr lang="en-US"/>
        </a:p>
      </dgm:t>
    </dgm:pt>
    <dgm:pt modelId="{62610560-906A-49DD-A403-000733414C8B}" type="sibTrans" cxnId="{37A217A7-BCAF-479E-8CEC-C2A936CAC378}">
      <dgm:prSet/>
      <dgm:spPr/>
      <dgm:t>
        <a:bodyPr/>
        <a:lstStyle/>
        <a:p>
          <a:endParaRPr lang="en-US"/>
        </a:p>
      </dgm:t>
    </dgm:pt>
    <dgm:pt modelId="{4A308B45-1299-4B63-BDAB-1708E0485CEE}">
      <dgm:prSet/>
      <dgm:spPr/>
      <dgm:t>
        <a:bodyPr/>
        <a:lstStyle/>
        <a:p>
          <a:r>
            <a:rPr lang="en-US"/>
            <a:t>Oferim implementarea singurei metode abstracte</a:t>
          </a:r>
        </a:p>
      </dgm:t>
    </dgm:pt>
    <dgm:pt modelId="{FD553120-8D37-4A97-900A-2948ED40A2C7}" type="parTrans" cxnId="{8548082F-43F9-4F78-82F1-B4DEB15FCC31}">
      <dgm:prSet/>
      <dgm:spPr/>
      <dgm:t>
        <a:bodyPr/>
        <a:lstStyle/>
        <a:p>
          <a:endParaRPr lang="en-US"/>
        </a:p>
      </dgm:t>
    </dgm:pt>
    <dgm:pt modelId="{9ADF2387-F02F-496B-879F-C463E68BD6C4}" type="sibTrans" cxnId="{8548082F-43F9-4F78-82F1-B4DEB15FCC31}">
      <dgm:prSet/>
      <dgm:spPr/>
      <dgm:t>
        <a:bodyPr/>
        <a:lstStyle/>
        <a:p>
          <a:endParaRPr lang="en-US"/>
        </a:p>
      </dgm:t>
    </dgm:pt>
    <dgm:pt modelId="{F4C4B6A1-0E1F-477D-86DF-71C49007D014}">
      <dgm:prSet/>
      <dgm:spPr/>
      <dgm:t>
        <a:bodyPr/>
        <a:lstStyle/>
        <a:p>
          <a:r>
            <a:rPr lang="en-US"/>
            <a:t>Folosim unde avem nevoie de o implementare (in clasa, la parametru)</a:t>
          </a:r>
        </a:p>
      </dgm:t>
    </dgm:pt>
    <dgm:pt modelId="{34450931-3B61-4476-80E0-E0832B7BFBEA}" type="parTrans" cxnId="{0407D178-3E30-41B3-9C4D-7DD0B10A442F}">
      <dgm:prSet/>
      <dgm:spPr/>
      <dgm:t>
        <a:bodyPr/>
        <a:lstStyle/>
        <a:p>
          <a:endParaRPr lang="en-US"/>
        </a:p>
      </dgm:t>
    </dgm:pt>
    <dgm:pt modelId="{5D65014A-5A77-4671-9542-F24535A8A1A3}" type="sibTrans" cxnId="{0407D178-3E30-41B3-9C4D-7DD0B10A442F}">
      <dgm:prSet/>
      <dgm:spPr/>
      <dgm:t>
        <a:bodyPr/>
        <a:lstStyle/>
        <a:p>
          <a:endParaRPr lang="en-US"/>
        </a:p>
      </dgm:t>
    </dgm:pt>
    <dgm:pt modelId="{7D33A3AA-7084-45F7-A41D-EE95CF9AAE02}">
      <dgm:prSet/>
      <dgm:spPr/>
      <dgm:t>
        <a:bodyPr/>
        <a:lstStyle/>
        <a:p>
          <a:r>
            <a:rPr lang="en-US"/>
            <a:t>Oferim o implementare pe care o pasam unei referinte (putem sa ne folosim de ea; sa o trasnmite la parametru)</a:t>
          </a:r>
        </a:p>
      </dgm:t>
    </dgm:pt>
    <dgm:pt modelId="{9E788A9E-54F4-4D72-997E-3D0541B6748E}" type="parTrans" cxnId="{89C0B82B-792B-4310-A0BF-195EA4C10923}">
      <dgm:prSet/>
      <dgm:spPr/>
      <dgm:t>
        <a:bodyPr/>
        <a:lstStyle/>
        <a:p>
          <a:endParaRPr lang="en-US"/>
        </a:p>
      </dgm:t>
    </dgm:pt>
    <dgm:pt modelId="{D50B0C9D-BA95-47B4-AC96-7BEF6CE63C79}" type="sibTrans" cxnId="{89C0B82B-792B-4310-A0BF-195EA4C10923}">
      <dgm:prSet/>
      <dgm:spPr/>
      <dgm:t>
        <a:bodyPr/>
        <a:lstStyle/>
        <a:p>
          <a:endParaRPr lang="en-US"/>
        </a:p>
      </dgm:t>
    </dgm:pt>
    <dgm:pt modelId="{40B672FE-D5AB-4B2B-B613-43C9DB4B1D23}" type="pres">
      <dgm:prSet presAssocID="{A7DA18B8-2257-4A1E-ADB7-7F2B75C4615C}" presName="outerComposite" presStyleCnt="0">
        <dgm:presLayoutVars>
          <dgm:chMax val="5"/>
          <dgm:dir/>
          <dgm:resizeHandles val="exact"/>
        </dgm:presLayoutVars>
      </dgm:prSet>
      <dgm:spPr/>
    </dgm:pt>
    <dgm:pt modelId="{0329EAD1-0796-4B7F-9D18-CEB805E3A67F}" type="pres">
      <dgm:prSet presAssocID="{A7DA18B8-2257-4A1E-ADB7-7F2B75C4615C}" presName="dummyMaxCanvas" presStyleCnt="0">
        <dgm:presLayoutVars/>
      </dgm:prSet>
      <dgm:spPr/>
    </dgm:pt>
    <dgm:pt modelId="{B3AFA1C2-7509-4B6A-8777-574FDC47EFDC}" type="pres">
      <dgm:prSet presAssocID="{A7DA18B8-2257-4A1E-ADB7-7F2B75C4615C}" presName="FiveNodes_1" presStyleLbl="node1" presStyleIdx="0" presStyleCnt="5">
        <dgm:presLayoutVars>
          <dgm:bulletEnabled val="1"/>
        </dgm:presLayoutVars>
      </dgm:prSet>
      <dgm:spPr/>
    </dgm:pt>
    <dgm:pt modelId="{E9B66DED-C56B-4E59-8B7C-754CE0177658}" type="pres">
      <dgm:prSet presAssocID="{A7DA18B8-2257-4A1E-ADB7-7F2B75C4615C}" presName="FiveNodes_2" presStyleLbl="node1" presStyleIdx="1" presStyleCnt="5">
        <dgm:presLayoutVars>
          <dgm:bulletEnabled val="1"/>
        </dgm:presLayoutVars>
      </dgm:prSet>
      <dgm:spPr/>
    </dgm:pt>
    <dgm:pt modelId="{21473D1F-31B8-46D8-B1DC-423A67DFA989}" type="pres">
      <dgm:prSet presAssocID="{A7DA18B8-2257-4A1E-ADB7-7F2B75C4615C}" presName="FiveNodes_3" presStyleLbl="node1" presStyleIdx="2" presStyleCnt="5">
        <dgm:presLayoutVars>
          <dgm:bulletEnabled val="1"/>
        </dgm:presLayoutVars>
      </dgm:prSet>
      <dgm:spPr/>
    </dgm:pt>
    <dgm:pt modelId="{1EC47B8D-8DFB-47FF-975F-77F28ED51AE3}" type="pres">
      <dgm:prSet presAssocID="{A7DA18B8-2257-4A1E-ADB7-7F2B75C4615C}" presName="FiveNodes_4" presStyleLbl="node1" presStyleIdx="3" presStyleCnt="5">
        <dgm:presLayoutVars>
          <dgm:bulletEnabled val="1"/>
        </dgm:presLayoutVars>
      </dgm:prSet>
      <dgm:spPr/>
    </dgm:pt>
    <dgm:pt modelId="{7E10EAC7-734E-418D-8EB0-370DB11F1A2F}" type="pres">
      <dgm:prSet presAssocID="{A7DA18B8-2257-4A1E-ADB7-7F2B75C4615C}" presName="FiveNodes_5" presStyleLbl="node1" presStyleIdx="4" presStyleCnt="5">
        <dgm:presLayoutVars>
          <dgm:bulletEnabled val="1"/>
        </dgm:presLayoutVars>
      </dgm:prSet>
      <dgm:spPr/>
    </dgm:pt>
    <dgm:pt modelId="{6F37B452-2553-497C-8B73-A4EB763F25AC}" type="pres">
      <dgm:prSet presAssocID="{A7DA18B8-2257-4A1E-ADB7-7F2B75C4615C}" presName="FiveConn_1-2" presStyleLbl="fgAccFollowNode1" presStyleIdx="0" presStyleCnt="4">
        <dgm:presLayoutVars>
          <dgm:bulletEnabled val="1"/>
        </dgm:presLayoutVars>
      </dgm:prSet>
      <dgm:spPr/>
    </dgm:pt>
    <dgm:pt modelId="{6EF2E937-3F01-4C77-B83B-4C7D71119F79}" type="pres">
      <dgm:prSet presAssocID="{A7DA18B8-2257-4A1E-ADB7-7F2B75C4615C}" presName="FiveConn_2-3" presStyleLbl="fgAccFollowNode1" presStyleIdx="1" presStyleCnt="4">
        <dgm:presLayoutVars>
          <dgm:bulletEnabled val="1"/>
        </dgm:presLayoutVars>
      </dgm:prSet>
      <dgm:spPr/>
    </dgm:pt>
    <dgm:pt modelId="{9FF2A8DA-21E6-496F-A89A-C351B0DD50D9}" type="pres">
      <dgm:prSet presAssocID="{A7DA18B8-2257-4A1E-ADB7-7F2B75C4615C}" presName="FiveConn_3-4" presStyleLbl="fgAccFollowNode1" presStyleIdx="2" presStyleCnt="4">
        <dgm:presLayoutVars>
          <dgm:bulletEnabled val="1"/>
        </dgm:presLayoutVars>
      </dgm:prSet>
      <dgm:spPr/>
    </dgm:pt>
    <dgm:pt modelId="{65776E1C-B642-4854-88BE-D2424C891D02}" type="pres">
      <dgm:prSet presAssocID="{A7DA18B8-2257-4A1E-ADB7-7F2B75C4615C}" presName="FiveConn_4-5" presStyleLbl="fgAccFollowNode1" presStyleIdx="3" presStyleCnt="4">
        <dgm:presLayoutVars>
          <dgm:bulletEnabled val="1"/>
        </dgm:presLayoutVars>
      </dgm:prSet>
      <dgm:spPr/>
    </dgm:pt>
    <dgm:pt modelId="{BF6ACF0F-96B1-4B18-ADEF-644817D3CD43}" type="pres">
      <dgm:prSet presAssocID="{A7DA18B8-2257-4A1E-ADB7-7F2B75C4615C}" presName="FiveNodes_1_text" presStyleLbl="node1" presStyleIdx="4" presStyleCnt="5">
        <dgm:presLayoutVars>
          <dgm:bulletEnabled val="1"/>
        </dgm:presLayoutVars>
      </dgm:prSet>
      <dgm:spPr/>
    </dgm:pt>
    <dgm:pt modelId="{C3059365-C02C-45F0-B7B6-DEBEB935E690}" type="pres">
      <dgm:prSet presAssocID="{A7DA18B8-2257-4A1E-ADB7-7F2B75C4615C}" presName="FiveNodes_2_text" presStyleLbl="node1" presStyleIdx="4" presStyleCnt="5">
        <dgm:presLayoutVars>
          <dgm:bulletEnabled val="1"/>
        </dgm:presLayoutVars>
      </dgm:prSet>
      <dgm:spPr/>
    </dgm:pt>
    <dgm:pt modelId="{0068E6A9-9D25-4909-9AC7-DB6F53409C80}" type="pres">
      <dgm:prSet presAssocID="{A7DA18B8-2257-4A1E-ADB7-7F2B75C4615C}" presName="FiveNodes_3_text" presStyleLbl="node1" presStyleIdx="4" presStyleCnt="5">
        <dgm:presLayoutVars>
          <dgm:bulletEnabled val="1"/>
        </dgm:presLayoutVars>
      </dgm:prSet>
      <dgm:spPr/>
    </dgm:pt>
    <dgm:pt modelId="{43198D1F-C2F3-47CB-B3F0-04886714A4CA}" type="pres">
      <dgm:prSet presAssocID="{A7DA18B8-2257-4A1E-ADB7-7F2B75C4615C}" presName="FiveNodes_4_text" presStyleLbl="node1" presStyleIdx="4" presStyleCnt="5">
        <dgm:presLayoutVars>
          <dgm:bulletEnabled val="1"/>
        </dgm:presLayoutVars>
      </dgm:prSet>
      <dgm:spPr/>
    </dgm:pt>
    <dgm:pt modelId="{CA3C80A6-F89E-4564-A9A7-9064A22B1DB8}" type="pres">
      <dgm:prSet presAssocID="{A7DA18B8-2257-4A1E-ADB7-7F2B75C4615C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B706E401-7DC2-4DB0-BCDA-EE0C1A76DA1B}" srcId="{A7DA18B8-2257-4A1E-ADB7-7F2B75C4615C}" destId="{B867C2F8-AD03-4A7F-B571-6711361FCDC6}" srcOrd="0" destOrd="0" parTransId="{87834C54-AE02-4887-BFD6-E9F05EB6FA1C}" sibTransId="{C4F7B46E-7C73-40A7-9547-704801EC540F}"/>
    <dgm:cxn modelId="{FC41D706-66C2-42B4-A82F-E9FFA9FD0933}" type="presOf" srcId="{4A308B45-1299-4B63-BDAB-1708E0485CEE}" destId="{0068E6A9-9D25-4909-9AC7-DB6F53409C80}" srcOrd="1" destOrd="0" presId="urn:microsoft.com/office/officeart/2005/8/layout/vProcess5"/>
    <dgm:cxn modelId="{359F760B-F155-4C97-BF48-B1281B5E13DF}" type="presOf" srcId="{F4C4B6A1-0E1F-477D-86DF-71C49007D014}" destId="{1EC47B8D-8DFB-47FF-975F-77F28ED51AE3}" srcOrd="0" destOrd="0" presId="urn:microsoft.com/office/officeart/2005/8/layout/vProcess5"/>
    <dgm:cxn modelId="{89C0B82B-792B-4310-A0BF-195EA4C10923}" srcId="{A7DA18B8-2257-4A1E-ADB7-7F2B75C4615C}" destId="{7D33A3AA-7084-45F7-A41D-EE95CF9AAE02}" srcOrd="4" destOrd="0" parTransId="{9E788A9E-54F4-4D72-997E-3D0541B6748E}" sibTransId="{D50B0C9D-BA95-47B4-AC96-7BEF6CE63C79}"/>
    <dgm:cxn modelId="{8548082F-43F9-4F78-82F1-B4DEB15FCC31}" srcId="{A7DA18B8-2257-4A1E-ADB7-7F2B75C4615C}" destId="{4A308B45-1299-4B63-BDAB-1708E0485CEE}" srcOrd="2" destOrd="0" parTransId="{FD553120-8D37-4A97-900A-2948ED40A2C7}" sibTransId="{9ADF2387-F02F-496B-879F-C463E68BD6C4}"/>
    <dgm:cxn modelId="{CAE16537-FD1C-4210-8B63-A49C3BE392F3}" type="presOf" srcId="{7D33A3AA-7084-45F7-A41D-EE95CF9AAE02}" destId="{7E10EAC7-734E-418D-8EB0-370DB11F1A2F}" srcOrd="0" destOrd="0" presId="urn:microsoft.com/office/officeart/2005/8/layout/vProcess5"/>
    <dgm:cxn modelId="{DC56905E-4404-419F-8C4B-F6C414CA667D}" type="presOf" srcId="{A7DA18B8-2257-4A1E-ADB7-7F2B75C4615C}" destId="{40B672FE-D5AB-4B2B-B613-43C9DB4B1D23}" srcOrd="0" destOrd="0" presId="urn:microsoft.com/office/officeart/2005/8/layout/vProcess5"/>
    <dgm:cxn modelId="{C9AA7F61-C241-4651-8D2B-8FD55878D310}" type="presOf" srcId="{9ADF2387-F02F-496B-879F-C463E68BD6C4}" destId="{9FF2A8DA-21E6-496F-A89A-C351B0DD50D9}" srcOrd="0" destOrd="0" presId="urn:microsoft.com/office/officeart/2005/8/layout/vProcess5"/>
    <dgm:cxn modelId="{3FFBA646-2F90-4FF3-978F-1CC2105AF261}" type="presOf" srcId="{B867C2F8-AD03-4A7F-B571-6711361FCDC6}" destId="{B3AFA1C2-7509-4B6A-8777-574FDC47EFDC}" srcOrd="0" destOrd="0" presId="urn:microsoft.com/office/officeart/2005/8/layout/vProcess5"/>
    <dgm:cxn modelId="{81CFE166-ADCA-4CAD-9B3F-62502CAF5D0E}" type="presOf" srcId="{C4F7B46E-7C73-40A7-9547-704801EC540F}" destId="{6F37B452-2553-497C-8B73-A4EB763F25AC}" srcOrd="0" destOrd="0" presId="urn:microsoft.com/office/officeart/2005/8/layout/vProcess5"/>
    <dgm:cxn modelId="{BBF87249-28D4-4C2B-B535-853AF873C1CA}" type="presOf" srcId="{4A308B45-1299-4B63-BDAB-1708E0485CEE}" destId="{21473D1F-31B8-46D8-B1DC-423A67DFA989}" srcOrd="0" destOrd="0" presId="urn:microsoft.com/office/officeart/2005/8/layout/vProcess5"/>
    <dgm:cxn modelId="{6D5F1E73-C432-4B71-9104-D87EC857A808}" type="presOf" srcId="{C49757BA-B6A0-4F95-8A96-CCE0DB42E5A3}" destId="{E9B66DED-C56B-4E59-8B7C-754CE0177658}" srcOrd="0" destOrd="0" presId="urn:microsoft.com/office/officeart/2005/8/layout/vProcess5"/>
    <dgm:cxn modelId="{0407D178-3E30-41B3-9C4D-7DD0B10A442F}" srcId="{A7DA18B8-2257-4A1E-ADB7-7F2B75C4615C}" destId="{F4C4B6A1-0E1F-477D-86DF-71C49007D014}" srcOrd="3" destOrd="0" parTransId="{34450931-3B61-4476-80E0-E0832B7BFBEA}" sibTransId="{5D65014A-5A77-4671-9542-F24535A8A1A3}"/>
    <dgm:cxn modelId="{37A217A7-BCAF-479E-8CEC-C2A936CAC378}" srcId="{A7DA18B8-2257-4A1E-ADB7-7F2B75C4615C}" destId="{C49757BA-B6A0-4F95-8A96-CCE0DB42E5A3}" srcOrd="1" destOrd="0" parTransId="{E3E37F2E-3F83-4DA6-A40B-474861912C6C}" sibTransId="{62610560-906A-49DD-A403-000733414C8B}"/>
    <dgm:cxn modelId="{8F7E15AF-2868-4AE6-A375-D8515F05E4AE}" type="presOf" srcId="{62610560-906A-49DD-A403-000733414C8B}" destId="{6EF2E937-3F01-4C77-B83B-4C7D71119F79}" srcOrd="0" destOrd="0" presId="urn:microsoft.com/office/officeart/2005/8/layout/vProcess5"/>
    <dgm:cxn modelId="{D7F5E3B7-7BBE-42F6-BAA3-9C3E18928C3D}" type="presOf" srcId="{5D65014A-5A77-4671-9542-F24535A8A1A3}" destId="{65776E1C-B642-4854-88BE-D2424C891D02}" srcOrd="0" destOrd="0" presId="urn:microsoft.com/office/officeart/2005/8/layout/vProcess5"/>
    <dgm:cxn modelId="{EAAD9FD4-36AD-419C-BBA1-1DF5E3A6EFAE}" type="presOf" srcId="{C49757BA-B6A0-4F95-8A96-CCE0DB42E5A3}" destId="{C3059365-C02C-45F0-B7B6-DEBEB935E690}" srcOrd="1" destOrd="0" presId="urn:microsoft.com/office/officeart/2005/8/layout/vProcess5"/>
    <dgm:cxn modelId="{498342D8-41F5-45B3-A9B8-CA9B63C0B465}" type="presOf" srcId="{7D33A3AA-7084-45F7-A41D-EE95CF9AAE02}" destId="{CA3C80A6-F89E-4564-A9A7-9064A22B1DB8}" srcOrd="1" destOrd="0" presId="urn:microsoft.com/office/officeart/2005/8/layout/vProcess5"/>
    <dgm:cxn modelId="{29AE6EEC-E220-41AB-9003-D94D445EE327}" type="presOf" srcId="{B867C2F8-AD03-4A7F-B571-6711361FCDC6}" destId="{BF6ACF0F-96B1-4B18-ADEF-644817D3CD43}" srcOrd="1" destOrd="0" presId="urn:microsoft.com/office/officeart/2005/8/layout/vProcess5"/>
    <dgm:cxn modelId="{A17DA3FE-7554-47F0-ABB1-68DC4AA975AF}" type="presOf" srcId="{F4C4B6A1-0E1F-477D-86DF-71C49007D014}" destId="{43198D1F-C2F3-47CB-B3F0-04886714A4CA}" srcOrd="1" destOrd="0" presId="urn:microsoft.com/office/officeart/2005/8/layout/vProcess5"/>
    <dgm:cxn modelId="{7500BBF6-2012-49EA-8ED8-EEEA04FD7086}" type="presParOf" srcId="{40B672FE-D5AB-4B2B-B613-43C9DB4B1D23}" destId="{0329EAD1-0796-4B7F-9D18-CEB805E3A67F}" srcOrd="0" destOrd="0" presId="urn:microsoft.com/office/officeart/2005/8/layout/vProcess5"/>
    <dgm:cxn modelId="{B2CA3B8F-B6D7-4E9F-BBE6-2F55D3894D63}" type="presParOf" srcId="{40B672FE-D5AB-4B2B-B613-43C9DB4B1D23}" destId="{B3AFA1C2-7509-4B6A-8777-574FDC47EFDC}" srcOrd="1" destOrd="0" presId="urn:microsoft.com/office/officeart/2005/8/layout/vProcess5"/>
    <dgm:cxn modelId="{BECD7F1C-29A8-4CC0-AB0F-F80FC32990C1}" type="presParOf" srcId="{40B672FE-D5AB-4B2B-B613-43C9DB4B1D23}" destId="{E9B66DED-C56B-4E59-8B7C-754CE0177658}" srcOrd="2" destOrd="0" presId="urn:microsoft.com/office/officeart/2005/8/layout/vProcess5"/>
    <dgm:cxn modelId="{3DBE6586-A533-44E3-A0E1-080AA2529CF7}" type="presParOf" srcId="{40B672FE-D5AB-4B2B-B613-43C9DB4B1D23}" destId="{21473D1F-31B8-46D8-B1DC-423A67DFA989}" srcOrd="3" destOrd="0" presId="urn:microsoft.com/office/officeart/2005/8/layout/vProcess5"/>
    <dgm:cxn modelId="{9C3CFA31-FAC2-4C68-AF9C-26DE947ACF02}" type="presParOf" srcId="{40B672FE-D5AB-4B2B-B613-43C9DB4B1D23}" destId="{1EC47B8D-8DFB-47FF-975F-77F28ED51AE3}" srcOrd="4" destOrd="0" presId="urn:microsoft.com/office/officeart/2005/8/layout/vProcess5"/>
    <dgm:cxn modelId="{169DD05A-9602-40D8-9411-737E5450383E}" type="presParOf" srcId="{40B672FE-D5AB-4B2B-B613-43C9DB4B1D23}" destId="{7E10EAC7-734E-418D-8EB0-370DB11F1A2F}" srcOrd="5" destOrd="0" presId="urn:microsoft.com/office/officeart/2005/8/layout/vProcess5"/>
    <dgm:cxn modelId="{42E857E1-0DF8-451D-B696-65038D58ABD0}" type="presParOf" srcId="{40B672FE-D5AB-4B2B-B613-43C9DB4B1D23}" destId="{6F37B452-2553-497C-8B73-A4EB763F25AC}" srcOrd="6" destOrd="0" presId="urn:microsoft.com/office/officeart/2005/8/layout/vProcess5"/>
    <dgm:cxn modelId="{309DC0D3-CF1D-4942-B2B7-F6B7BB2AAD35}" type="presParOf" srcId="{40B672FE-D5AB-4B2B-B613-43C9DB4B1D23}" destId="{6EF2E937-3F01-4C77-B83B-4C7D71119F79}" srcOrd="7" destOrd="0" presId="urn:microsoft.com/office/officeart/2005/8/layout/vProcess5"/>
    <dgm:cxn modelId="{40E9C629-6A5E-4BC7-9BE5-AB0490C5D6CE}" type="presParOf" srcId="{40B672FE-D5AB-4B2B-B613-43C9DB4B1D23}" destId="{9FF2A8DA-21E6-496F-A89A-C351B0DD50D9}" srcOrd="8" destOrd="0" presId="urn:microsoft.com/office/officeart/2005/8/layout/vProcess5"/>
    <dgm:cxn modelId="{D1AC3F43-2F1E-4A86-A3CF-284C9F1485CD}" type="presParOf" srcId="{40B672FE-D5AB-4B2B-B613-43C9DB4B1D23}" destId="{65776E1C-B642-4854-88BE-D2424C891D02}" srcOrd="9" destOrd="0" presId="urn:microsoft.com/office/officeart/2005/8/layout/vProcess5"/>
    <dgm:cxn modelId="{6CC7732F-DEDD-4EFF-940A-029447F29C4A}" type="presParOf" srcId="{40B672FE-D5AB-4B2B-B613-43C9DB4B1D23}" destId="{BF6ACF0F-96B1-4B18-ADEF-644817D3CD43}" srcOrd="10" destOrd="0" presId="urn:microsoft.com/office/officeart/2005/8/layout/vProcess5"/>
    <dgm:cxn modelId="{85C6DC78-8676-4301-8172-02936AEED300}" type="presParOf" srcId="{40B672FE-D5AB-4B2B-B613-43C9DB4B1D23}" destId="{C3059365-C02C-45F0-B7B6-DEBEB935E690}" srcOrd="11" destOrd="0" presId="urn:microsoft.com/office/officeart/2005/8/layout/vProcess5"/>
    <dgm:cxn modelId="{BF5EC691-970E-4975-A62A-75E7B7970971}" type="presParOf" srcId="{40B672FE-D5AB-4B2B-B613-43C9DB4B1D23}" destId="{0068E6A9-9D25-4909-9AC7-DB6F53409C80}" srcOrd="12" destOrd="0" presId="urn:microsoft.com/office/officeart/2005/8/layout/vProcess5"/>
    <dgm:cxn modelId="{9C4BF4E0-5DEC-45F5-BAFB-3EE0B65DE02B}" type="presParOf" srcId="{40B672FE-D5AB-4B2B-B613-43C9DB4B1D23}" destId="{43198D1F-C2F3-47CB-B3F0-04886714A4CA}" srcOrd="13" destOrd="0" presId="urn:microsoft.com/office/officeart/2005/8/layout/vProcess5"/>
    <dgm:cxn modelId="{9586FF23-458B-4D3A-8A00-52418A0FA511}" type="presParOf" srcId="{40B672FE-D5AB-4B2B-B613-43C9DB4B1D23}" destId="{CA3C80A6-F89E-4564-A9A7-9064A22B1DB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F0CE77-1F2C-4033-AE34-0CF574326FFA}" type="doc">
      <dgm:prSet loTypeId="urn:microsoft.com/office/officeart/2005/8/layout/chart3" loCatId="cycle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9C4638D6-00FE-4DF0-9EF3-449333B5BAF7}">
      <dgm:prSet/>
      <dgm:spPr/>
      <dgm:t>
        <a:bodyPr/>
        <a:lstStyle/>
        <a:p>
          <a:r>
            <a:rPr lang="en-US"/>
            <a:t>Componente:</a:t>
          </a:r>
        </a:p>
      </dgm:t>
    </dgm:pt>
    <dgm:pt modelId="{FF0D4C76-A0F5-43EB-BFA7-95D4751224D0}" type="parTrans" cxnId="{44FDB391-D810-4EAD-B13B-C7738516C225}">
      <dgm:prSet/>
      <dgm:spPr/>
      <dgm:t>
        <a:bodyPr/>
        <a:lstStyle/>
        <a:p>
          <a:endParaRPr lang="en-US"/>
        </a:p>
      </dgm:t>
    </dgm:pt>
    <dgm:pt modelId="{006A6B5F-33D4-44DE-8E5E-FD8CBB81C37D}" type="sibTrans" cxnId="{44FDB391-D810-4EAD-B13B-C7738516C225}">
      <dgm:prSet/>
      <dgm:spPr/>
      <dgm:t>
        <a:bodyPr/>
        <a:lstStyle/>
        <a:p>
          <a:endParaRPr lang="en-US"/>
        </a:p>
      </dgm:t>
    </dgm:pt>
    <dgm:pt modelId="{0A949D3B-18E7-44AC-8ED7-66A131DA4C72}">
      <dgm:prSet/>
      <dgm:spPr/>
      <dgm:t>
        <a:bodyPr/>
        <a:lstStyle/>
        <a:p>
          <a:r>
            <a:rPr lang="en-US"/>
            <a:t>parametrii formali (se omite numele metodei, modificatorul de acces, tipul returnat)</a:t>
          </a:r>
        </a:p>
      </dgm:t>
    </dgm:pt>
    <dgm:pt modelId="{6A2A8ACF-C4EF-4F14-9D57-C124B301A1C8}" type="parTrans" cxnId="{A6FB2DAE-D8ED-493C-8376-887FAFFBDE50}">
      <dgm:prSet/>
      <dgm:spPr/>
      <dgm:t>
        <a:bodyPr/>
        <a:lstStyle/>
        <a:p>
          <a:endParaRPr lang="en-US"/>
        </a:p>
      </dgm:t>
    </dgm:pt>
    <dgm:pt modelId="{96A243E2-9C20-4F1F-BC7A-1965209CC5B1}" type="sibTrans" cxnId="{A6FB2DAE-D8ED-493C-8376-887FAFFBDE50}">
      <dgm:prSet/>
      <dgm:spPr/>
      <dgm:t>
        <a:bodyPr/>
        <a:lstStyle/>
        <a:p>
          <a:endParaRPr lang="en-US"/>
        </a:p>
      </dgm:t>
    </dgm:pt>
    <dgm:pt modelId="{68C47039-E027-46AF-ACA6-F7553E316C37}">
      <dgm:prSet/>
      <dgm:spPr/>
      <dgm:t>
        <a:bodyPr/>
        <a:lstStyle/>
        <a:p>
          <a:r>
            <a:rPr lang="en-US"/>
            <a:t>sagetica</a:t>
          </a:r>
        </a:p>
      </dgm:t>
    </dgm:pt>
    <dgm:pt modelId="{4F6D7AC3-5F87-426B-BD2F-C280C5DF39BC}" type="parTrans" cxnId="{0A2F407F-7649-47D2-B6C9-414B5871A78A}">
      <dgm:prSet/>
      <dgm:spPr/>
      <dgm:t>
        <a:bodyPr/>
        <a:lstStyle/>
        <a:p>
          <a:endParaRPr lang="en-US"/>
        </a:p>
      </dgm:t>
    </dgm:pt>
    <dgm:pt modelId="{FD736FDA-7229-43C6-9C6D-68DF1C83251A}" type="sibTrans" cxnId="{0A2F407F-7649-47D2-B6C9-414B5871A78A}">
      <dgm:prSet/>
      <dgm:spPr/>
      <dgm:t>
        <a:bodyPr/>
        <a:lstStyle/>
        <a:p>
          <a:endParaRPr lang="en-US"/>
        </a:p>
      </dgm:t>
    </dgm:pt>
    <dgm:pt modelId="{02F8B34B-CA24-4663-84E2-5CC5B4DADADA}">
      <dgm:prSet/>
      <dgm:spPr/>
      <dgm:t>
        <a:bodyPr/>
        <a:lstStyle/>
        <a:p>
          <a:r>
            <a:rPr lang="en-US"/>
            <a:t>corpul metodei; implementarea </a:t>
          </a:r>
        </a:p>
      </dgm:t>
    </dgm:pt>
    <dgm:pt modelId="{39108841-E6FF-4447-BB36-5E3997380F78}" type="parTrans" cxnId="{496C214F-D741-4B32-95EF-A025802E5EF7}">
      <dgm:prSet/>
      <dgm:spPr/>
      <dgm:t>
        <a:bodyPr/>
        <a:lstStyle/>
        <a:p>
          <a:endParaRPr lang="en-US"/>
        </a:p>
      </dgm:t>
    </dgm:pt>
    <dgm:pt modelId="{F1652437-7F2C-42D5-9E3B-70A288E46873}" type="sibTrans" cxnId="{496C214F-D741-4B32-95EF-A025802E5EF7}">
      <dgm:prSet/>
      <dgm:spPr/>
      <dgm:t>
        <a:bodyPr/>
        <a:lstStyle/>
        <a:p>
          <a:endParaRPr lang="en-US"/>
        </a:p>
      </dgm:t>
    </dgm:pt>
    <dgm:pt modelId="{4CA8F979-53CE-4AD3-90C5-2AB7775D6946}">
      <dgm:prSet/>
      <dgm:spPr/>
      <dgm:t>
        <a:bodyPr/>
        <a:lstStyle/>
        <a:p>
          <a:r>
            <a:rPr lang="en-US"/>
            <a:t>Mai exista niste interfete utile (suport pt expresii lambda); functionale</a:t>
          </a:r>
        </a:p>
      </dgm:t>
    </dgm:pt>
    <dgm:pt modelId="{B001E22D-2B99-4829-A073-338DDA1322A3}" type="parTrans" cxnId="{EA0DC1F1-310D-4C2A-81C8-9981DBB6329B}">
      <dgm:prSet/>
      <dgm:spPr/>
      <dgm:t>
        <a:bodyPr/>
        <a:lstStyle/>
        <a:p>
          <a:endParaRPr lang="en-US"/>
        </a:p>
      </dgm:t>
    </dgm:pt>
    <dgm:pt modelId="{AC41B5A6-C416-4AC8-9E19-EE3BFD760DBB}" type="sibTrans" cxnId="{EA0DC1F1-310D-4C2A-81C8-9981DBB6329B}">
      <dgm:prSet/>
      <dgm:spPr/>
      <dgm:t>
        <a:bodyPr/>
        <a:lstStyle/>
        <a:p>
          <a:endParaRPr lang="en-US"/>
        </a:p>
      </dgm:t>
    </dgm:pt>
    <dgm:pt modelId="{BCFD0C39-7408-4EB3-B134-6DB1417B87A3}">
      <dgm:prSet/>
      <dgm:spPr/>
      <dgm:t>
        <a:bodyPr/>
        <a:lstStyle/>
        <a:p>
          <a:r>
            <a:rPr lang="en-US"/>
            <a:t>Predicate (utilizat pt evaluarea conditiilor)</a:t>
          </a:r>
        </a:p>
      </dgm:t>
    </dgm:pt>
    <dgm:pt modelId="{5DA7156C-D0F0-4BE0-908D-A86C1676BEFF}" type="parTrans" cxnId="{8CB74FE8-D0DB-41EB-99C5-04DC254C4E4E}">
      <dgm:prSet/>
      <dgm:spPr/>
      <dgm:t>
        <a:bodyPr/>
        <a:lstStyle/>
        <a:p>
          <a:endParaRPr lang="en-US"/>
        </a:p>
      </dgm:t>
    </dgm:pt>
    <dgm:pt modelId="{D5C383FD-DCE3-4845-8BB0-18FEAABB88CB}" type="sibTrans" cxnId="{8CB74FE8-D0DB-41EB-99C5-04DC254C4E4E}">
      <dgm:prSet/>
      <dgm:spPr/>
      <dgm:t>
        <a:bodyPr/>
        <a:lstStyle/>
        <a:p>
          <a:endParaRPr lang="en-US"/>
        </a:p>
      </dgm:t>
    </dgm:pt>
    <dgm:pt modelId="{7D4A3B47-C79E-464B-A2B1-68A7D6D1A817}" type="pres">
      <dgm:prSet presAssocID="{D7F0CE77-1F2C-4033-AE34-0CF574326FFA}" presName="compositeShape" presStyleCnt="0">
        <dgm:presLayoutVars>
          <dgm:chMax val="7"/>
          <dgm:dir/>
          <dgm:resizeHandles val="exact"/>
        </dgm:presLayoutVars>
      </dgm:prSet>
      <dgm:spPr/>
    </dgm:pt>
    <dgm:pt modelId="{02B0519F-6C78-489C-87DA-4DFCB83DAAC0}" type="pres">
      <dgm:prSet presAssocID="{D7F0CE77-1F2C-4033-AE34-0CF574326FFA}" presName="wedge1" presStyleLbl="node1" presStyleIdx="0" presStyleCnt="3"/>
      <dgm:spPr/>
    </dgm:pt>
    <dgm:pt modelId="{38CCD23E-0434-42A6-B660-A2492BC962CD}" type="pres">
      <dgm:prSet presAssocID="{D7F0CE77-1F2C-4033-AE34-0CF574326FF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DEF211D-48A8-4875-AF91-73810D4A7B14}" type="pres">
      <dgm:prSet presAssocID="{D7F0CE77-1F2C-4033-AE34-0CF574326FFA}" presName="wedge2" presStyleLbl="node1" presStyleIdx="1" presStyleCnt="3"/>
      <dgm:spPr/>
    </dgm:pt>
    <dgm:pt modelId="{379715AA-BFFD-437E-84FA-5FA86CC4D84C}" type="pres">
      <dgm:prSet presAssocID="{D7F0CE77-1F2C-4033-AE34-0CF574326FF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F51528C-78E3-4E79-89F6-A4E356F4ADD2}" type="pres">
      <dgm:prSet presAssocID="{D7F0CE77-1F2C-4033-AE34-0CF574326FFA}" presName="wedge3" presStyleLbl="node1" presStyleIdx="2" presStyleCnt="3"/>
      <dgm:spPr/>
    </dgm:pt>
    <dgm:pt modelId="{0084959F-D5C9-4759-A725-5FEC51A88F04}" type="pres">
      <dgm:prSet presAssocID="{D7F0CE77-1F2C-4033-AE34-0CF574326FF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9D0320F-1EF7-40D4-8F75-5E6FD23EB783}" type="presOf" srcId="{02F8B34B-CA24-4663-84E2-5CC5B4DADADA}" destId="{38CCD23E-0434-42A6-B660-A2492BC962CD}" srcOrd="1" destOrd="3" presId="urn:microsoft.com/office/officeart/2005/8/layout/chart3"/>
    <dgm:cxn modelId="{2E40DD14-CED0-4186-B9C3-795828CF7964}" type="presOf" srcId="{9C4638D6-00FE-4DF0-9EF3-449333B5BAF7}" destId="{02B0519F-6C78-489C-87DA-4DFCB83DAAC0}" srcOrd="0" destOrd="0" presId="urn:microsoft.com/office/officeart/2005/8/layout/chart3"/>
    <dgm:cxn modelId="{14F48560-7B32-4029-B0F9-F9F548B2B8CA}" type="presOf" srcId="{BCFD0C39-7408-4EB3-B134-6DB1417B87A3}" destId="{0084959F-D5C9-4759-A725-5FEC51A88F04}" srcOrd="1" destOrd="0" presId="urn:microsoft.com/office/officeart/2005/8/layout/chart3"/>
    <dgm:cxn modelId="{18429E64-6705-4632-8BCB-C4A5188A0A60}" type="presOf" srcId="{BCFD0C39-7408-4EB3-B134-6DB1417B87A3}" destId="{6F51528C-78E3-4E79-89F6-A4E356F4ADD2}" srcOrd="0" destOrd="0" presId="urn:microsoft.com/office/officeart/2005/8/layout/chart3"/>
    <dgm:cxn modelId="{07C8A14B-73F0-4E71-93C4-86828F4F2AF8}" type="presOf" srcId="{9C4638D6-00FE-4DF0-9EF3-449333B5BAF7}" destId="{38CCD23E-0434-42A6-B660-A2492BC962CD}" srcOrd="1" destOrd="0" presId="urn:microsoft.com/office/officeart/2005/8/layout/chart3"/>
    <dgm:cxn modelId="{496C214F-D741-4B32-95EF-A025802E5EF7}" srcId="{9C4638D6-00FE-4DF0-9EF3-449333B5BAF7}" destId="{02F8B34B-CA24-4663-84E2-5CC5B4DADADA}" srcOrd="2" destOrd="0" parTransId="{39108841-E6FF-4447-BB36-5E3997380F78}" sibTransId="{F1652437-7F2C-42D5-9E3B-70A288E46873}"/>
    <dgm:cxn modelId="{896A3856-F08E-462F-8852-311E7791D1AD}" type="presOf" srcId="{4CA8F979-53CE-4AD3-90C5-2AB7775D6946}" destId="{FDEF211D-48A8-4875-AF91-73810D4A7B14}" srcOrd="0" destOrd="0" presId="urn:microsoft.com/office/officeart/2005/8/layout/chart3"/>
    <dgm:cxn modelId="{A6F8B15A-A292-4F9F-A5F6-B6B2EE43509F}" type="presOf" srcId="{D7F0CE77-1F2C-4033-AE34-0CF574326FFA}" destId="{7D4A3B47-C79E-464B-A2B1-68A7D6D1A817}" srcOrd="0" destOrd="0" presId="urn:microsoft.com/office/officeart/2005/8/layout/chart3"/>
    <dgm:cxn modelId="{0A2F407F-7649-47D2-B6C9-414B5871A78A}" srcId="{9C4638D6-00FE-4DF0-9EF3-449333B5BAF7}" destId="{68C47039-E027-46AF-ACA6-F7553E316C37}" srcOrd="1" destOrd="0" parTransId="{4F6D7AC3-5F87-426B-BD2F-C280C5DF39BC}" sibTransId="{FD736FDA-7229-43C6-9C6D-68DF1C83251A}"/>
    <dgm:cxn modelId="{8461CD83-ABE0-43C9-B969-16A0573FD6A3}" type="presOf" srcId="{4CA8F979-53CE-4AD3-90C5-2AB7775D6946}" destId="{379715AA-BFFD-437E-84FA-5FA86CC4D84C}" srcOrd="1" destOrd="0" presId="urn:microsoft.com/office/officeart/2005/8/layout/chart3"/>
    <dgm:cxn modelId="{44FDB391-D810-4EAD-B13B-C7738516C225}" srcId="{D7F0CE77-1F2C-4033-AE34-0CF574326FFA}" destId="{9C4638D6-00FE-4DF0-9EF3-449333B5BAF7}" srcOrd="0" destOrd="0" parTransId="{FF0D4C76-A0F5-43EB-BFA7-95D4751224D0}" sibTransId="{006A6B5F-33D4-44DE-8E5E-FD8CBB81C37D}"/>
    <dgm:cxn modelId="{E08F3B96-11E1-4197-BD1E-C3D9520E4755}" type="presOf" srcId="{68C47039-E027-46AF-ACA6-F7553E316C37}" destId="{38CCD23E-0434-42A6-B660-A2492BC962CD}" srcOrd="1" destOrd="2" presId="urn:microsoft.com/office/officeart/2005/8/layout/chart3"/>
    <dgm:cxn modelId="{A6FB2DAE-D8ED-493C-8376-887FAFFBDE50}" srcId="{9C4638D6-00FE-4DF0-9EF3-449333B5BAF7}" destId="{0A949D3B-18E7-44AC-8ED7-66A131DA4C72}" srcOrd="0" destOrd="0" parTransId="{6A2A8ACF-C4EF-4F14-9D57-C124B301A1C8}" sibTransId="{96A243E2-9C20-4F1F-BC7A-1965209CC5B1}"/>
    <dgm:cxn modelId="{8CB74FE8-D0DB-41EB-99C5-04DC254C4E4E}" srcId="{D7F0CE77-1F2C-4033-AE34-0CF574326FFA}" destId="{BCFD0C39-7408-4EB3-B134-6DB1417B87A3}" srcOrd="2" destOrd="0" parTransId="{5DA7156C-D0F0-4BE0-908D-A86C1676BEFF}" sibTransId="{D5C383FD-DCE3-4845-8BB0-18FEAABB88CB}"/>
    <dgm:cxn modelId="{3B3DDCEB-21B0-4ED4-B090-80835EA54071}" type="presOf" srcId="{02F8B34B-CA24-4663-84E2-5CC5B4DADADA}" destId="{02B0519F-6C78-489C-87DA-4DFCB83DAAC0}" srcOrd="0" destOrd="3" presId="urn:microsoft.com/office/officeart/2005/8/layout/chart3"/>
    <dgm:cxn modelId="{FC9306EF-6C83-440C-9787-1378E8557F76}" type="presOf" srcId="{0A949D3B-18E7-44AC-8ED7-66A131DA4C72}" destId="{02B0519F-6C78-489C-87DA-4DFCB83DAAC0}" srcOrd="0" destOrd="1" presId="urn:microsoft.com/office/officeart/2005/8/layout/chart3"/>
    <dgm:cxn modelId="{EA0DC1F1-310D-4C2A-81C8-9981DBB6329B}" srcId="{D7F0CE77-1F2C-4033-AE34-0CF574326FFA}" destId="{4CA8F979-53CE-4AD3-90C5-2AB7775D6946}" srcOrd="1" destOrd="0" parTransId="{B001E22D-2B99-4829-A073-338DDA1322A3}" sibTransId="{AC41B5A6-C416-4AC8-9E19-EE3BFD760DBB}"/>
    <dgm:cxn modelId="{54961FFE-2AF6-4AFC-9A2E-A2D1CCF87A6D}" type="presOf" srcId="{0A949D3B-18E7-44AC-8ED7-66A131DA4C72}" destId="{38CCD23E-0434-42A6-B660-A2492BC962CD}" srcOrd="1" destOrd="1" presId="urn:microsoft.com/office/officeart/2005/8/layout/chart3"/>
    <dgm:cxn modelId="{1BD2B0FE-2116-4F51-A595-7B7EE9797E9A}" type="presOf" srcId="{68C47039-E027-46AF-ACA6-F7553E316C37}" destId="{02B0519F-6C78-489C-87DA-4DFCB83DAAC0}" srcOrd="0" destOrd="2" presId="urn:microsoft.com/office/officeart/2005/8/layout/chart3"/>
    <dgm:cxn modelId="{E6AD1BED-3720-44E8-BC60-D7F9683CA970}" type="presParOf" srcId="{7D4A3B47-C79E-464B-A2B1-68A7D6D1A817}" destId="{02B0519F-6C78-489C-87DA-4DFCB83DAAC0}" srcOrd="0" destOrd="0" presId="urn:microsoft.com/office/officeart/2005/8/layout/chart3"/>
    <dgm:cxn modelId="{05A3401A-06A0-459E-9C9C-97651119E035}" type="presParOf" srcId="{7D4A3B47-C79E-464B-A2B1-68A7D6D1A817}" destId="{38CCD23E-0434-42A6-B660-A2492BC962CD}" srcOrd="1" destOrd="0" presId="urn:microsoft.com/office/officeart/2005/8/layout/chart3"/>
    <dgm:cxn modelId="{8A61E249-4C93-497D-9F71-B603540ED408}" type="presParOf" srcId="{7D4A3B47-C79E-464B-A2B1-68A7D6D1A817}" destId="{FDEF211D-48A8-4875-AF91-73810D4A7B14}" srcOrd="2" destOrd="0" presId="urn:microsoft.com/office/officeart/2005/8/layout/chart3"/>
    <dgm:cxn modelId="{502E992C-5907-4938-B108-41DA69752F42}" type="presParOf" srcId="{7D4A3B47-C79E-464B-A2B1-68A7D6D1A817}" destId="{379715AA-BFFD-437E-84FA-5FA86CC4D84C}" srcOrd="3" destOrd="0" presId="urn:microsoft.com/office/officeart/2005/8/layout/chart3"/>
    <dgm:cxn modelId="{0413F310-C430-453B-A043-8238FD742219}" type="presParOf" srcId="{7D4A3B47-C79E-464B-A2B1-68A7D6D1A817}" destId="{6F51528C-78E3-4E79-89F6-A4E356F4ADD2}" srcOrd="4" destOrd="0" presId="urn:microsoft.com/office/officeart/2005/8/layout/chart3"/>
    <dgm:cxn modelId="{4899B638-A9ED-410E-BD08-0FA56917F3E1}" type="presParOf" srcId="{7D4A3B47-C79E-464B-A2B1-68A7D6D1A817}" destId="{0084959F-D5C9-4759-A725-5FEC51A88F04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4B491E-667B-49F5-8C1F-3520D16E23CF}">
      <dsp:nvSpPr>
        <dsp:cNvPr id="0" name=""/>
        <dsp:cNvSpPr/>
      </dsp:nvSpPr>
      <dsp:spPr>
        <a:xfrm>
          <a:off x="0" y="680"/>
          <a:ext cx="626903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CA0F7FB-2847-447A-B1E2-9E1CB97E31FD}">
      <dsp:nvSpPr>
        <dsp:cNvPr id="0" name=""/>
        <dsp:cNvSpPr/>
      </dsp:nvSpPr>
      <dsp:spPr>
        <a:xfrm>
          <a:off x="0" y="680"/>
          <a:ext cx="6269038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Sunt membru in clasa</a:t>
          </a:r>
        </a:p>
      </dsp:txBody>
      <dsp:txXfrm>
        <a:off x="0" y="680"/>
        <a:ext cx="6269038" cy="795823"/>
      </dsp:txXfrm>
    </dsp:sp>
    <dsp:sp modelId="{AF548BDA-F40E-4D52-A8FE-F16D1C1C855F}">
      <dsp:nvSpPr>
        <dsp:cNvPr id="0" name=""/>
        <dsp:cNvSpPr/>
      </dsp:nvSpPr>
      <dsp:spPr>
        <a:xfrm>
          <a:off x="0" y="796503"/>
          <a:ext cx="626903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4E7735F-E7C3-4AC9-AC29-839BD1D64381}">
      <dsp:nvSpPr>
        <dsp:cNvPr id="0" name=""/>
        <dsp:cNvSpPr/>
      </dsp:nvSpPr>
      <dsp:spPr>
        <a:xfrm>
          <a:off x="0" y="796503"/>
          <a:ext cx="6269038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Clase sau interfete</a:t>
          </a:r>
        </a:p>
      </dsp:txBody>
      <dsp:txXfrm>
        <a:off x="0" y="796503"/>
        <a:ext cx="6269038" cy="795823"/>
      </dsp:txXfrm>
    </dsp:sp>
    <dsp:sp modelId="{AE4020D1-0AB8-4E44-893A-515AA7EA9849}">
      <dsp:nvSpPr>
        <dsp:cNvPr id="0" name=""/>
        <dsp:cNvSpPr/>
      </dsp:nvSpPr>
      <dsp:spPr>
        <a:xfrm>
          <a:off x="0" y="1592327"/>
          <a:ext cx="626903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B3B50E9-5170-4C31-9660-7A7E10C9B067}">
      <dsp:nvSpPr>
        <dsp:cNvPr id="0" name=""/>
        <dsp:cNvSpPr/>
      </dsp:nvSpPr>
      <dsp:spPr>
        <a:xfrm>
          <a:off x="0" y="1592327"/>
          <a:ext cx="6269038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Poate fi folosita doar in metoda unde o definesti (nu se poate face statica)</a:t>
          </a:r>
        </a:p>
      </dsp:txBody>
      <dsp:txXfrm>
        <a:off x="0" y="1592327"/>
        <a:ext cx="6269038" cy="795823"/>
      </dsp:txXfrm>
    </dsp:sp>
    <dsp:sp modelId="{55D2E60E-814E-4A62-AB95-830D39183DB5}">
      <dsp:nvSpPr>
        <dsp:cNvPr id="0" name=""/>
        <dsp:cNvSpPr/>
      </dsp:nvSpPr>
      <dsp:spPr>
        <a:xfrm>
          <a:off x="0" y="2388150"/>
          <a:ext cx="626903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96CF288-1E71-4EA0-ADD6-349A8D49B8B2}">
      <dsp:nvSpPr>
        <dsp:cNvPr id="0" name=""/>
        <dsp:cNvSpPr/>
      </dsp:nvSpPr>
      <dsp:spPr>
        <a:xfrm>
          <a:off x="0" y="2388150"/>
          <a:ext cx="6269038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Nu prea se foloseste in practica </a:t>
          </a:r>
        </a:p>
      </dsp:txBody>
      <dsp:txXfrm>
        <a:off x="0" y="2388150"/>
        <a:ext cx="6269038" cy="795823"/>
      </dsp:txXfrm>
    </dsp:sp>
    <dsp:sp modelId="{F6C0EA95-B890-493E-9E56-7BAE3A15EB45}">
      <dsp:nvSpPr>
        <dsp:cNvPr id="0" name=""/>
        <dsp:cNvSpPr/>
      </dsp:nvSpPr>
      <dsp:spPr>
        <a:xfrm>
          <a:off x="0" y="3183974"/>
          <a:ext cx="626903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AC8EDFB-EE55-4107-8222-5253C5FF8F26}">
      <dsp:nvSpPr>
        <dsp:cNvPr id="0" name=""/>
        <dsp:cNvSpPr/>
      </dsp:nvSpPr>
      <dsp:spPr>
        <a:xfrm>
          <a:off x="0" y="3183974"/>
          <a:ext cx="6269038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Avem acces la atribute si variabile de clasa</a:t>
          </a:r>
        </a:p>
      </dsp:txBody>
      <dsp:txXfrm>
        <a:off x="0" y="3183974"/>
        <a:ext cx="6269038" cy="795823"/>
      </dsp:txXfrm>
    </dsp:sp>
    <dsp:sp modelId="{8DCF3F4C-7BAA-49AD-A107-929A2F5C0E14}">
      <dsp:nvSpPr>
        <dsp:cNvPr id="0" name=""/>
        <dsp:cNvSpPr/>
      </dsp:nvSpPr>
      <dsp:spPr>
        <a:xfrm>
          <a:off x="0" y="3979797"/>
          <a:ext cx="626903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6CF9552-1567-4B01-BEBF-2D1C88AB752C}">
      <dsp:nvSpPr>
        <dsp:cNvPr id="0" name=""/>
        <dsp:cNvSpPr/>
      </dsp:nvSpPr>
      <dsp:spPr>
        <a:xfrm>
          <a:off x="0" y="3979797"/>
          <a:ext cx="6269038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this si A.this !!!</a:t>
          </a:r>
        </a:p>
      </dsp:txBody>
      <dsp:txXfrm>
        <a:off x="0" y="3979797"/>
        <a:ext cx="6269038" cy="795823"/>
      </dsp:txXfrm>
    </dsp:sp>
    <dsp:sp modelId="{FB4550FA-2B23-483E-9AED-17477AE1844C}">
      <dsp:nvSpPr>
        <dsp:cNvPr id="0" name=""/>
        <dsp:cNvSpPr/>
      </dsp:nvSpPr>
      <dsp:spPr>
        <a:xfrm>
          <a:off x="0" y="4775621"/>
          <a:ext cx="626903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69317FC-6862-452A-AB60-3B8B6A2DE571}">
      <dsp:nvSpPr>
        <dsp:cNvPr id="0" name=""/>
        <dsp:cNvSpPr/>
      </dsp:nvSpPr>
      <dsp:spPr>
        <a:xfrm>
          <a:off x="0" y="4775621"/>
          <a:ext cx="6269038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Intr-o clasa locala poti sa accesezi doar constantele (in mod explici sau care este efectiv final)</a:t>
          </a:r>
        </a:p>
      </dsp:txBody>
      <dsp:txXfrm>
        <a:off x="0" y="4775621"/>
        <a:ext cx="6269038" cy="7958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7E0274-AF9E-4652-A7DD-446A72B06B32}">
      <dsp:nvSpPr>
        <dsp:cNvPr id="0" name=""/>
        <dsp:cNvSpPr/>
      </dsp:nvSpPr>
      <dsp:spPr>
        <a:xfrm>
          <a:off x="122" y="1898969"/>
          <a:ext cx="1478488" cy="177418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42" tIns="0" rIns="146042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Construite pe baza unei clase (dar nu orice fel de clasa, ci una care poate fi mostenita sau pe baza unei interfete) </a:t>
          </a:r>
        </a:p>
      </dsp:txBody>
      <dsp:txXfrm>
        <a:off x="122" y="2608643"/>
        <a:ext cx="1478488" cy="1064512"/>
      </dsp:txXfrm>
    </dsp:sp>
    <dsp:sp modelId="{045C5C62-D383-444B-9A47-4E16665F7263}">
      <dsp:nvSpPr>
        <dsp:cNvPr id="0" name=""/>
        <dsp:cNvSpPr/>
      </dsp:nvSpPr>
      <dsp:spPr>
        <a:xfrm>
          <a:off x="122" y="1898969"/>
          <a:ext cx="1478488" cy="70967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42" tIns="165100" rIns="146042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01</a:t>
          </a:r>
        </a:p>
      </dsp:txBody>
      <dsp:txXfrm>
        <a:off x="122" y="1898969"/>
        <a:ext cx="1478488" cy="709674"/>
      </dsp:txXfrm>
    </dsp:sp>
    <dsp:sp modelId="{CE459A5C-E21E-4831-AE32-D92234A4E118}">
      <dsp:nvSpPr>
        <dsp:cNvPr id="0" name=""/>
        <dsp:cNvSpPr/>
      </dsp:nvSpPr>
      <dsp:spPr>
        <a:xfrm>
          <a:off x="1596890" y="1898969"/>
          <a:ext cx="1478488" cy="1774186"/>
        </a:xfrm>
        <a:prstGeom prst="rect">
          <a:avLst/>
        </a:prstGeom>
        <a:gradFill rotWithShape="0">
          <a:gsLst>
            <a:gs pos="0">
              <a:schemeClr val="accent4">
                <a:hueOff val="3266964"/>
                <a:satOff val="-13592"/>
                <a:lumOff val="320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266964"/>
                <a:satOff val="-13592"/>
                <a:lumOff val="320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266964"/>
                <a:satOff val="-13592"/>
                <a:lumOff val="320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42" tIns="0" rIns="146042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Nu se poate dezvolta si nu se poate refolosi </a:t>
          </a:r>
        </a:p>
      </dsp:txBody>
      <dsp:txXfrm>
        <a:off x="1596890" y="2608643"/>
        <a:ext cx="1478488" cy="1064512"/>
      </dsp:txXfrm>
    </dsp:sp>
    <dsp:sp modelId="{CB977178-FF0C-4D4B-BEF5-85E80E180562}">
      <dsp:nvSpPr>
        <dsp:cNvPr id="0" name=""/>
        <dsp:cNvSpPr/>
      </dsp:nvSpPr>
      <dsp:spPr>
        <a:xfrm>
          <a:off x="1596890" y="1898969"/>
          <a:ext cx="1478488" cy="70967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42" tIns="165100" rIns="146042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02</a:t>
          </a:r>
        </a:p>
      </dsp:txBody>
      <dsp:txXfrm>
        <a:off x="1596890" y="1898969"/>
        <a:ext cx="1478488" cy="709674"/>
      </dsp:txXfrm>
    </dsp:sp>
    <dsp:sp modelId="{1BCB25BA-9F1A-4C67-A2B2-CF771ACC888C}">
      <dsp:nvSpPr>
        <dsp:cNvPr id="0" name=""/>
        <dsp:cNvSpPr/>
      </dsp:nvSpPr>
      <dsp:spPr>
        <a:xfrm>
          <a:off x="3193658" y="1898969"/>
          <a:ext cx="1478488" cy="1774186"/>
        </a:xfrm>
        <a:prstGeom prst="rect">
          <a:avLst/>
        </a:prstGeom>
        <a:gradFill rotWithShape="0">
          <a:gsLst>
            <a:gs pos="0">
              <a:schemeClr val="accent4">
                <a:hueOff val="6533927"/>
                <a:satOff val="-27185"/>
                <a:lumOff val="640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533927"/>
                <a:satOff val="-27185"/>
                <a:lumOff val="640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533927"/>
                <a:satOff val="-27185"/>
                <a:lumOff val="640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42" tIns="0" rIns="146042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Nu are nume si creaza numeclasa$1.class (nu se poate folosi de catre programator)</a:t>
          </a:r>
        </a:p>
      </dsp:txBody>
      <dsp:txXfrm>
        <a:off x="3193658" y="2608643"/>
        <a:ext cx="1478488" cy="1064512"/>
      </dsp:txXfrm>
    </dsp:sp>
    <dsp:sp modelId="{220BD99B-EBA5-4859-8D47-A76344DF3EF0}">
      <dsp:nvSpPr>
        <dsp:cNvPr id="0" name=""/>
        <dsp:cNvSpPr/>
      </dsp:nvSpPr>
      <dsp:spPr>
        <a:xfrm>
          <a:off x="3193658" y="1898969"/>
          <a:ext cx="1478488" cy="70967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42" tIns="165100" rIns="146042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03</a:t>
          </a:r>
        </a:p>
      </dsp:txBody>
      <dsp:txXfrm>
        <a:off x="3193658" y="1898969"/>
        <a:ext cx="1478488" cy="709674"/>
      </dsp:txXfrm>
    </dsp:sp>
    <dsp:sp modelId="{19822EAB-3EEC-4962-8DFD-62C0EDEB0730}">
      <dsp:nvSpPr>
        <dsp:cNvPr id="0" name=""/>
        <dsp:cNvSpPr/>
      </dsp:nvSpPr>
      <dsp:spPr>
        <a:xfrm>
          <a:off x="4790426" y="1898969"/>
          <a:ext cx="1478488" cy="1774186"/>
        </a:xfrm>
        <a:prstGeom prst="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42" tIns="0" rIns="146042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Foarte utile cand lucram pe interfete grafice (cand punem un event pe butoane)</a:t>
          </a:r>
        </a:p>
      </dsp:txBody>
      <dsp:txXfrm>
        <a:off x="4790426" y="2608643"/>
        <a:ext cx="1478488" cy="1064512"/>
      </dsp:txXfrm>
    </dsp:sp>
    <dsp:sp modelId="{81D2008A-B4E1-4E17-BB40-A1BE12A3FFE6}">
      <dsp:nvSpPr>
        <dsp:cNvPr id="0" name=""/>
        <dsp:cNvSpPr/>
      </dsp:nvSpPr>
      <dsp:spPr>
        <a:xfrm>
          <a:off x="4790426" y="1898969"/>
          <a:ext cx="1478488" cy="70967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42" tIns="165100" rIns="146042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04</a:t>
          </a:r>
        </a:p>
      </dsp:txBody>
      <dsp:txXfrm>
        <a:off x="4790426" y="1898969"/>
        <a:ext cx="1478488" cy="7096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FA1C2-7509-4B6A-8777-574FDC47EFDC}">
      <dsp:nvSpPr>
        <dsp:cNvPr id="0" name=""/>
        <dsp:cNvSpPr/>
      </dsp:nvSpPr>
      <dsp:spPr>
        <a:xfrm>
          <a:off x="0" y="0"/>
          <a:ext cx="4827159" cy="1002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 pune accent pe ceea ce vrem sa obtinem si nu punem accent pe cum facem asta </a:t>
          </a:r>
        </a:p>
      </dsp:txBody>
      <dsp:txXfrm>
        <a:off x="29376" y="29376"/>
        <a:ext cx="3627514" cy="944230"/>
      </dsp:txXfrm>
    </dsp:sp>
    <dsp:sp modelId="{E9B66DED-C56B-4E59-8B7C-754CE0177658}">
      <dsp:nvSpPr>
        <dsp:cNvPr id="0" name=""/>
        <dsp:cNvSpPr/>
      </dsp:nvSpPr>
      <dsp:spPr>
        <a:xfrm>
          <a:off x="360469" y="1142285"/>
          <a:ext cx="4827159" cy="1002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 construiesc pe baza Interfetelor Functionale (o interfata cu o singura metoda abstracta, restul pot sa fie default)</a:t>
          </a:r>
        </a:p>
      </dsp:txBody>
      <dsp:txXfrm>
        <a:off x="389845" y="1171661"/>
        <a:ext cx="3755998" cy="944230"/>
      </dsp:txXfrm>
    </dsp:sp>
    <dsp:sp modelId="{21473D1F-31B8-46D8-B1DC-423A67DFA989}">
      <dsp:nvSpPr>
        <dsp:cNvPr id="0" name=""/>
        <dsp:cNvSpPr/>
      </dsp:nvSpPr>
      <dsp:spPr>
        <a:xfrm>
          <a:off x="720939" y="2284571"/>
          <a:ext cx="4827159" cy="1002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Oferim implementarea singurei metode abstracte</a:t>
          </a:r>
        </a:p>
      </dsp:txBody>
      <dsp:txXfrm>
        <a:off x="750315" y="2313947"/>
        <a:ext cx="3755998" cy="944230"/>
      </dsp:txXfrm>
    </dsp:sp>
    <dsp:sp modelId="{1EC47B8D-8DFB-47FF-975F-77F28ED51AE3}">
      <dsp:nvSpPr>
        <dsp:cNvPr id="0" name=""/>
        <dsp:cNvSpPr/>
      </dsp:nvSpPr>
      <dsp:spPr>
        <a:xfrm>
          <a:off x="1081409" y="3426856"/>
          <a:ext cx="4827159" cy="1002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Folosim unde avem nevoie de o implementare (in clasa, la parametru)</a:t>
          </a:r>
        </a:p>
      </dsp:txBody>
      <dsp:txXfrm>
        <a:off x="1110785" y="3456232"/>
        <a:ext cx="3755998" cy="944230"/>
      </dsp:txXfrm>
    </dsp:sp>
    <dsp:sp modelId="{7E10EAC7-734E-418D-8EB0-370DB11F1A2F}">
      <dsp:nvSpPr>
        <dsp:cNvPr id="0" name=""/>
        <dsp:cNvSpPr/>
      </dsp:nvSpPr>
      <dsp:spPr>
        <a:xfrm>
          <a:off x="1441878" y="4569142"/>
          <a:ext cx="4827159" cy="10029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Oferim o implementare pe care o pasam unei referinte (putem sa ne folosim de ea; sa o trasnmite la parametru)</a:t>
          </a:r>
        </a:p>
      </dsp:txBody>
      <dsp:txXfrm>
        <a:off x="1471254" y="4598518"/>
        <a:ext cx="3755998" cy="944230"/>
      </dsp:txXfrm>
    </dsp:sp>
    <dsp:sp modelId="{6F37B452-2553-497C-8B73-A4EB763F25AC}">
      <dsp:nvSpPr>
        <dsp:cNvPr id="0" name=""/>
        <dsp:cNvSpPr/>
      </dsp:nvSpPr>
      <dsp:spPr>
        <a:xfrm>
          <a:off x="4175220" y="732734"/>
          <a:ext cx="651938" cy="65193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321906" y="732734"/>
        <a:ext cx="358566" cy="490583"/>
      </dsp:txXfrm>
    </dsp:sp>
    <dsp:sp modelId="{6EF2E937-3F01-4C77-B83B-4C7D71119F79}">
      <dsp:nvSpPr>
        <dsp:cNvPr id="0" name=""/>
        <dsp:cNvSpPr/>
      </dsp:nvSpPr>
      <dsp:spPr>
        <a:xfrm>
          <a:off x="4535690" y="1875020"/>
          <a:ext cx="651938" cy="65193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682376" y="1875020"/>
        <a:ext cx="358566" cy="490583"/>
      </dsp:txXfrm>
    </dsp:sp>
    <dsp:sp modelId="{9FF2A8DA-21E6-496F-A89A-C351B0DD50D9}">
      <dsp:nvSpPr>
        <dsp:cNvPr id="0" name=""/>
        <dsp:cNvSpPr/>
      </dsp:nvSpPr>
      <dsp:spPr>
        <a:xfrm>
          <a:off x="4896160" y="3000589"/>
          <a:ext cx="651938" cy="65193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5042846" y="3000589"/>
        <a:ext cx="358566" cy="490583"/>
      </dsp:txXfrm>
    </dsp:sp>
    <dsp:sp modelId="{65776E1C-B642-4854-88BE-D2424C891D02}">
      <dsp:nvSpPr>
        <dsp:cNvPr id="0" name=""/>
        <dsp:cNvSpPr/>
      </dsp:nvSpPr>
      <dsp:spPr>
        <a:xfrm>
          <a:off x="5256629" y="4154019"/>
          <a:ext cx="651938" cy="65193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5403315" y="4154019"/>
        <a:ext cx="358566" cy="4905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B0519F-6C78-489C-87DA-4DFCB83DAAC0}">
      <dsp:nvSpPr>
        <dsp:cNvPr id="0" name=""/>
        <dsp:cNvSpPr/>
      </dsp:nvSpPr>
      <dsp:spPr>
        <a:xfrm>
          <a:off x="914863" y="376118"/>
          <a:ext cx="4680585" cy="4680585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Componente: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parametrii formali (se omite numele metodei, modificatorul de acces, tipul returnat)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sagetica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corpul metodei; implementarea </a:t>
          </a:r>
        </a:p>
      </dsp:txBody>
      <dsp:txXfrm>
        <a:off x="3459652" y="1239797"/>
        <a:ext cx="1588055" cy="1560195"/>
      </dsp:txXfrm>
    </dsp:sp>
    <dsp:sp modelId="{FDEF211D-48A8-4875-AF91-73810D4A7B14}">
      <dsp:nvSpPr>
        <dsp:cNvPr id="0" name=""/>
        <dsp:cNvSpPr/>
      </dsp:nvSpPr>
      <dsp:spPr>
        <a:xfrm>
          <a:off x="673589" y="515421"/>
          <a:ext cx="4680585" cy="4680585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Mai exista niste interfete utile (suport pt expresii lambda); functionale</a:t>
          </a:r>
        </a:p>
      </dsp:txBody>
      <dsp:txXfrm>
        <a:off x="1955178" y="3468647"/>
        <a:ext cx="2117407" cy="1448752"/>
      </dsp:txXfrm>
    </dsp:sp>
    <dsp:sp modelId="{6F51528C-78E3-4E79-89F6-A4E356F4ADD2}">
      <dsp:nvSpPr>
        <dsp:cNvPr id="0" name=""/>
        <dsp:cNvSpPr/>
      </dsp:nvSpPr>
      <dsp:spPr>
        <a:xfrm>
          <a:off x="673589" y="515421"/>
          <a:ext cx="4680585" cy="4680585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Predicate (utilizat pt evaluarea conditiilor)</a:t>
          </a:r>
        </a:p>
      </dsp:txBody>
      <dsp:txXfrm>
        <a:off x="1175081" y="1434822"/>
        <a:ext cx="1588055" cy="15601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0FDAC-82E3-4900-9D9D-A1F42DA56B93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B2D2F-1D5C-4C74-AABC-283F0A9EA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3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B2D2F-1D5C-4C74-AABC-283F0A9EAA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24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83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47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13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19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63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29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379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10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37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10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78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64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39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15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46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13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38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92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67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F100-74F4-4030-BB52-E993E20C4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D9C49-FFE9-46BB-880F-3D14F05AD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254A0-E5FA-46BA-ACD0-569B268E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9AA9-E399-42FD-84BC-45418CA1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4E7E4-965B-406A-824C-683FA449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9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631BF-AE67-4EF1-A85D-79EF84BB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51CB0-3872-49B2-9654-2504A746A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0A6E9-EF8C-466C-A6EE-2016C5D0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A700B-3DB6-464A-8068-05F7E440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42B09-6BEE-4E7A-A117-523146D5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2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37E9F-99BE-4A56-9A58-5301DD9CA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8623B-50EE-41DA-9815-44A1215C8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EF07C-6A15-419C-ADE4-09175184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24E0F-5417-477A-A42D-8D21451D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35733-3706-4C1E-AAE0-45D99BFAD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49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"/>
          <p:cNvSpPr/>
          <p:nvPr userDrawn="1"/>
        </p:nvSpPr>
        <p:spPr>
          <a:xfrm>
            <a:off x="-304800" y="-114300"/>
            <a:ext cx="1600200" cy="6511159"/>
          </a:xfrm>
          <a:prstGeom prst="rect">
            <a:avLst/>
          </a:prstGeom>
          <a:solidFill/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438150" fontAlgn="auto">
              <a:spcBef>
                <a:spcPts val="0"/>
              </a:spcBef>
              <a:spcAft>
                <a:spcPts val="0"/>
              </a:spcAft>
              <a:def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7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pic>
        <p:nvPicPr>
          <p:cNvPr id="5" name="droppedImage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-2314575" y="2743199"/>
            <a:ext cx="5962651" cy="78105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15"/>
          <p:cNvSpPr>
            <a:spLocks noGrp="1"/>
          </p:cNvSpPr>
          <p:nvPr>
            <p:ph type="title"/>
          </p:nvPr>
        </p:nvSpPr>
        <p:spPr>
          <a:xfrm>
            <a:off x="1609725" y="295275"/>
            <a:ext cx="10401300" cy="2314575"/>
          </a:xfrm>
          <a:prstGeom prst="rect">
            <a:avLst/>
          </a:prstGeom>
          <a:effectLst/>
        </p:spPr>
        <p:txBody>
          <a:bodyPr anchor="b"/>
          <a:lstStyle>
            <a:lvl1pPr algn="ctr">
              <a:defRPr sz="5400">
                <a:solidFill>
                  <a:srgbClr val="231F2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231F21"/>
                </a:solidFill>
              </a:rPr>
              <a:t>Title Text</a:t>
            </a:r>
          </a:p>
        </p:txBody>
      </p:sp>
      <p:sp>
        <p:nvSpPr>
          <p:cNvPr id="7" name="Shape 16"/>
          <p:cNvSpPr>
            <a:spLocks noGrp="1"/>
          </p:cNvSpPr>
          <p:nvPr>
            <p:ph type="body" idx="1"/>
          </p:nvPr>
        </p:nvSpPr>
        <p:spPr>
          <a:xfrm>
            <a:off x="3819525" y="2609850"/>
            <a:ext cx="5972175" cy="21717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225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1pPr>
            <a:lvl2pPr marL="0" indent="0" algn="ctr">
              <a:spcBef>
                <a:spcPts val="0"/>
              </a:spcBef>
              <a:buSzTx/>
              <a:buNone/>
              <a:defRPr sz="225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2pPr>
            <a:lvl3pPr marL="0" indent="0" algn="ctr">
              <a:spcBef>
                <a:spcPts val="0"/>
              </a:spcBef>
              <a:buSzTx/>
              <a:buNone/>
              <a:defRPr sz="225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3pPr>
            <a:lvl4pPr marL="0" indent="0" algn="ctr">
              <a:spcBef>
                <a:spcPts val="0"/>
              </a:spcBef>
              <a:buSzTx/>
              <a:buNone/>
              <a:defRPr sz="225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4pPr>
            <a:lvl5pPr marL="0" indent="0" algn="ctr">
              <a:spcBef>
                <a:spcPts val="0"/>
              </a:spcBef>
              <a:buSzTx/>
              <a:buNone/>
              <a:defRPr sz="225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231F2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231F2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231F2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231F2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231F21"/>
                </a:solidFill>
              </a:rPr>
              <a:t>Body Level Five</a:t>
            </a:r>
          </a:p>
        </p:txBody>
      </p:sp>
      <p:sp>
        <p:nvSpPr>
          <p:cNvPr id="10" name="pole tekstowe 9"/>
          <p:cNvSpPr txBox="1"/>
          <p:nvPr userDrawn="1"/>
        </p:nvSpPr>
        <p:spPr>
          <a:xfrm>
            <a:off x="6172324" y="5697443"/>
            <a:ext cx="2593659" cy="44627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defTabSz="409575"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pl-PL" sz="2400" kern="0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Platinum Sponsor: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1296D6E8-B1A4-437C-AC54-F26D2976A57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039" y="5614911"/>
            <a:ext cx="2253785" cy="61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3305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7069-14FC-44A8-B1AC-275143F97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A11B7-71E5-4A89-BD97-18187E441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13A42-30E7-4878-93F3-D532F8AB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F0A42-4F55-4125-A4FB-D9AC18FB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251F3-0A85-434A-A2BC-51F43A87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5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8480-D8AA-454F-A93B-9AC3B7D9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AF714-F184-48FB-AD96-45986C0E7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22850-47CB-41F2-B211-65EF03D8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07648-08CF-4988-9F15-FD03F71CC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BF8E8-A084-4895-8DAC-43DB7E08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8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04E78-5B9B-4BAD-BE4C-AD7D5163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C6478-63A9-40E0-B972-F6C265CA1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47569-2A2B-456D-982D-F4FE1E0D8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EF149-D9F9-4DA1-9F21-55869CC0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CC967-614C-49BF-A0C2-BFEF4FA5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A0C66-68D2-4A37-BCB5-52DCB4DD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67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9853-CFCC-4B48-AD1B-216036E1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216B3-DAD9-4BA3-BAB1-70A648A0A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F67A0-C384-43AF-9EAE-D1C3A2835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A3678-074E-4B3E-B484-3D94DC9CD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EB46B-F9DF-4A36-89E5-C120AA90A1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35DB3-509B-40DA-9A9C-4767D7A1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06D0B5-240D-47DB-83E9-6084EDC61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40DCA-C9B5-4D1B-BC46-A2DB408D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9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DCC4B-115F-4111-93F0-83991383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794BE5-8A5B-4C05-855B-501E7CAA8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19E50-323B-466C-A837-AF1587D2F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91165-FA6D-40FE-A771-62F50B3B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5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761C8B-79E9-48C4-88DD-18040935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B5FFA2-4475-4DB4-B719-A98100BE7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5B368-FA1D-4027-9B7F-C906D6ED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4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D9CE-32E9-4D38-B487-BE36317BB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FF4CE-8FAD-4365-A27B-70E4691AD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0E2ED-665F-4586-9C78-8720234A3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44C04-ECC4-43B5-82D0-5A25B913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9DE93-FAD5-4870-B650-CC52B6A61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1B007-E8DF-43A2-BD09-1C28633B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1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33AA-7628-463D-A71E-5E6C7A556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B4BE9A-508D-47DA-B280-1738B9378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94132-CA21-4300-A625-4B75B4EF2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10C9E-D975-4E1B-9E34-C70515E9F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6CAD0-D3DF-4807-A2F7-F07FF05B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B2792-69CF-486D-984C-D6ED93E83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0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6E4254-702F-4929-A519-71A9460E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A7C34-FBD3-4E13-9C94-CA610E390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31699-FC71-4923-8090-92ED317E4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ECF46-305E-490D-B279-4D984ABE7DAE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7BBCA-CA28-481B-9BB0-54643D517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FB63C-A93F-487C-86BB-5E2A623ED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23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4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5" name="Straight Connector 4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5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Oval 5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Freeform: Shape 5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Oval 5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AA858B-3423-4298-AF48-176C55308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642257" y="4525347"/>
            <a:ext cx="6939722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 1 – Curs 6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8050762" y="4525347"/>
            <a:ext cx="3211288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Alin Olteanu</a:t>
            </a:r>
          </a:p>
        </p:txBody>
      </p:sp>
    </p:spTree>
    <p:extLst>
      <p:ext uri="{BB962C8B-B14F-4D97-AF65-F5344CB8AC3E}">
        <p14:creationId xmlns:p14="http://schemas.microsoft.com/office/powerpoint/2010/main" val="421686945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76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55" name="Straight Connector 78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F25D2A3-4826-4B09-B1B9-24AB4194FE29}" type="slidenum">
              <a:rPr lang="en-US">
                <a:solidFill>
                  <a:schemeClr val="tx1"/>
                </a:solidFill>
              </a:rPr>
              <a:pPr algn="r">
                <a:spcAft>
                  <a:spcPts val="600"/>
                </a:spcAft>
                <a:defRPr/>
              </a:pPr>
              <a:t>10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156" name="Content Placeholder 1">
            <a:extLst>
              <a:ext uri="{FF2B5EF4-FFF2-40B4-BE49-F238E27FC236}">
                <a16:creationId xmlns:a16="http://schemas.microsoft.com/office/drawing/2014/main" id="{805A3E07-9230-4E8A-BBED-E04854E9B27E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61161558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943277" y="712269"/>
            <a:ext cx="3370998" cy="5502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+mj-lt"/>
                <a:ea typeface="+mj-ea"/>
                <a:cs typeface="+mj-cs"/>
              </a:rPr>
              <a:t>Local classes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2457516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F25D2A3-4826-4B09-B1B9-24AB4194FE29}" type="slidenum">
              <a:rPr lang="en-US">
                <a:solidFill>
                  <a:schemeClr val="tx1"/>
                </a:solidFill>
              </a:rPr>
              <a:pPr algn="r">
                <a:spcAft>
                  <a:spcPts val="600"/>
                </a:spcAft>
                <a:defRPr/>
              </a:pPr>
              <a:t>11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152" name="Content Placeholder 1">
            <a:extLst>
              <a:ext uri="{FF2B5EF4-FFF2-40B4-BE49-F238E27FC236}">
                <a16:creationId xmlns:a16="http://schemas.microsoft.com/office/drawing/2014/main" id="{323E7716-C6F4-4969-8A73-4015C0AE250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1043630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943277" y="712269"/>
            <a:ext cx="3370998" cy="5502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+mj-lt"/>
                <a:ea typeface="+mj-ea"/>
                <a:cs typeface="+mj-cs"/>
              </a:rPr>
              <a:t>Anonymous types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14304694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Enumerari</a:t>
            </a:r>
            <a:r>
              <a:rPr lang="en-US" sz="4000" b="1" kern="0" dirty="0">
                <a:solidFill>
                  <a:srgbClr val="FF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Nested classes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 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b="1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Expresii</a:t>
            </a:r>
            <a:r>
              <a:rPr lang="en-US" sz="4000" b="1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lambda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Design Patterns (Singleton) 	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Object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6" name="Picture 5" descr="Imagini pentru green check">
            <a:extLst>
              <a:ext uri="{FF2B5EF4-FFF2-40B4-BE49-F238E27FC236}">
                <a16:creationId xmlns:a16="http://schemas.microsoft.com/office/drawing/2014/main" id="{AF269C1F-2127-4640-8537-C7CA16ECE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102552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ini pentru green check">
            <a:extLst>
              <a:ext uri="{FF2B5EF4-FFF2-40B4-BE49-F238E27FC236}">
                <a16:creationId xmlns:a16="http://schemas.microsoft.com/office/drawing/2014/main" id="{483256A8-58F9-4DDD-98EC-99AD39BED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186372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ini pentru green check">
            <a:extLst>
              <a:ext uri="{FF2B5EF4-FFF2-40B4-BE49-F238E27FC236}">
                <a16:creationId xmlns:a16="http://schemas.microsoft.com/office/drawing/2014/main" id="{9DBBA151-DD70-45FE-B52F-3CC3F6FF6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2758658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45829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F25D2A3-4826-4B09-B1B9-24AB4194FE29}" type="slidenum">
              <a:rPr lang="en-US">
                <a:solidFill>
                  <a:schemeClr val="tx1"/>
                </a:solidFill>
              </a:rPr>
              <a:pPr algn="r">
                <a:spcAft>
                  <a:spcPts val="600"/>
                </a:spcAft>
                <a:defRPr/>
              </a:pPr>
              <a:t>13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152" name="Content Placeholder 1">
            <a:extLst>
              <a:ext uri="{FF2B5EF4-FFF2-40B4-BE49-F238E27FC236}">
                <a16:creationId xmlns:a16="http://schemas.microsoft.com/office/drawing/2014/main" id="{9DE2EB3B-1240-4F18-8DFC-C6ED86392AC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30889911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943277" y="712269"/>
            <a:ext cx="3370998" cy="5502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+mj-lt"/>
                <a:ea typeface="+mj-ea"/>
                <a:cs typeface="+mj-cs"/>
              </a:rPr>
              <a:t>Expresii lambda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00129875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F25D2A3-4826-4B09-B1B9-24AB4194FE29}" type="slidenum">
              <a:rPr lang="en-US">
                <a:solidFill>
                  <a:schemeClr val="tx1"/>
                </a:solidFill>
              </a:rPr>
              <a:pPr algn="r">
                <a:spcAft>
                  <a:spcPts val="600"/>
                </a:spcAft>
                <a:defRPr/>
              </a:pPr>
              <a:t>14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152" name="Content Placeholder 1">
            <a:extLst>
              <a:ext uri="{FF2B5EF4-FFF2-40B4-BE49-F238E27FC236}">
                <a16:creationId xmlns:a16="http://schemas.microsoft.com/office/drawing/2014/main" id="{7D95156C-C647-40BB-9FE0-79A4EDD0C546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99686130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943277" y="712269"/>
            <a:ext cx="3370998" cy="5502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+mj-lt"/>
                <a:ea typeface="+mj-ea"/>
                <a:cs typeface="+mj-cs"/>
              </a:rPr>
              <a:t>Expresii lambda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17464410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E945E29B-B971-41C6-A57B-B29BBB108A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7" name="Group 76" title="intersecting circles">
            <a:extLst>
              <a:ext uri="{FF2B5EF4-FFF2-40B4-BE49-F238E27FC236}">
                <a16:creationId xmlns:a16="http://schemas.microsoft.com/office/drawing/2014/main" id="{4C76015D-CFEA-4204-9A50-352560FFC25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78" name="Oval 5">
              <a:extLst>
                <a:ext uri="{FF2B5EF4-FFF2-40B4-BE49-F238E27FC236}">
                  <a16:creationId xmlns:a16="http://schemas.microsoft.com/office/drawing/2014/main" id="{7325C43C-72B5-4DC9-B386-90859B58BF0D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95AD9A4-5AF5-48C4-BC2A-635316433A4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80" name="Oval 5">
              <a:extLst>
                <a:ext uri="{FF2B5EF4-FFF2-40B4-BE49-F238E27FC236}">
                  <a16:creationId xmlns:a16="http://schemas.microsoft.com/office/drawing/2014/main" id="{AF4A3D62-D56C-4A32-8C75-100D383EC61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 useBgFill="1">
        <p:nvSpPr>
          <p:cNvPr id="82" name="Rectangle 81" title="ribbon">
            <a:extLst>
              <a:ext uri="{FF2B5EF4-FFF2-40B4-BE49-F238E27FC236}">
                <a16:creationId xmlns:a16="http://schemas.microsoft.com/office/drawing/2014/main" id="{3E1F47E4-066D-4C27-98C8-B2B2C7BABF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38772"/>
            <a:ext cx="12192000" cy="39804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F25D2A3-4826-4B09-B1B9-24AB4194FE29}" type="slidenum"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pPr algn="r">
                <a:spcAft>
                  <a:spcPts val="600"/>
                </a:spcAft>
                <a:defRPr/>
              </a:pPr>
              <a:t>15</a:t>
            </a:fld>
            <a:endParaRPr lang="en-US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2384952" y="3012928"/>
            <a:ext cx="7422096" cy="2109445"/>
          </a:xfrm>
        </p:spPr>
        <p:txBody>
          <a:bodyPr vert="horz" lIns="91440" tIns="45720" rIns="91440" bIns="45720" rtlCol="0">
            <a:normAutofit/>
          </a:bodyPr>
          <a:lstStyle/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800">
                <a:solidFill>
                  <a:schemeClr val="tx2"/>
                </a:solidFill>
              </a:rPr>
              <a:t>Predicat - criterii de test pentru folosindu-se aceasta metoda</a:t>
            </a: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800">
                <a:solidFill>
                  <a:schemeClr val="tx2"/>
                </a:solidFill>
              </a:rPr>
              <a:t>@FunctionalInterface</a:t>
            </a:r>
          </a:p>
          <a:p>
            <a:pPr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800">
                <a:solidFill>
                  <a:schemeClr val="tx2"/>
                </a:solidFill>
              </a:rPr>
              <a:t>daca ai o singura instructiune lipsesc {} si omiti return</a:t>
            </a:r>
          </a:p>
          <a:p>
            <a:pPr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800">
                <a:solidFill>
                  <a:schemeClr val="tx2"/>
                </a:solidFill>
              </a:rPr>
              <a:t>daca este un parametru pot sa lipseasca si parantezele de la (x) -&gt;</a:t>
            </a:r>
          </a:p>
          <a:p>
            <a:pPr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800">
                <a:solidFill>
                  <a:schemeClr val="tx2"/>
                </a:solidFill>
              </a:rPr>
              <a:t>daca nu ai parametri trebuie sa pui ()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838200" y="1760505"/>
            <a:ext cx="10515600" cy="93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tx2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+mj-lt"/>
                <a:ea typeface="+mj-ea"/>
                <a:cs typeface="+mj-cs"/>
              </a:rPr>
              <a:t>Expresii lambda</a:t>
            </a:r>
            <a:endParaRPr lang="en-US" sz="32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60594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Enumerari</a:t>
            </a:r>
            <a:r>
              <a:rPr lang="en-US" sz="4000" b="1" kern="0" dirty="0">
                <a:solidFill>
                  <a:srgbClr val="FF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Nested classes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 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Expresii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lambda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b="1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Design Patterns (Singleton) 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Object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6" name="Picture 5" descr="Imagini pentru green check">
            <a:extLst>
              <a:ext uri="{FF2B5EF4-FFF2-40B4-BE49-F238E27FC236}">
                <a16:creationId xmlns:a16="http://schemas.microsoft.com/office/drawing/2014/main" id="{AF269C1F-2127-4640-8537-C7CA16ECE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102552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ini pentru green check">
            <a:extLst>
              <a:ext uri="{FF2B5EF4-FFF2-40B4-BE49-F238E27FC236}">
                <a16:creationId xmlns:a16="http://schemas.microsoft.com/office/drawing/2014/main" id="{483256A8-58F9-4DDD-98EC-99AD39BED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186372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ini pentru green check">
            <a:extLst>
              <a:ext uri="{FF2B5EF4-FFF2-40B4-BE49-F238E27FC236}">
                <a16:creationId xmlns:a16="http://schemas.microsoft.com/office/drawing/2014/main" id="{9DBBA151-DD70-45FE-B52F-3CC3F6FF6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2758658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magini pentru green check">
            <a:extLst>
              <a:ext uri="{FF2B5EF4-FFF2-40B4-BE49-F238E27FC236}">
                <a16:creationId xmlns:a16="http://schemas.microsoft.com/office/drawing/2014/main" id="{925C8060-760A-4589-9A66-2F36CAC07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3646697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4441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73ED6512-6858-4552-B699-9A97FE9A4EA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038CB10-1F5C-4D54-9DF7-12586DE5B0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654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2E5222-C42F-4A52-A333-4DD46A5579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3" r="1" b="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837333" y="6535157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F25D2A3-4826-4B09-B1B9-24AB4194FE29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17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8029319" y="1536969"/>
            <a:ext cx="3424739" cy="472497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300" dirty="0">
                <a:solidFill>
                  <a:srgbClr val="FFFFFF"/>
                </a:solidFill>
              </a:rPr>
              <a:t>un set de </a:t>
            </a:r>
            <a:r>
              <a:rPr lang="en-US" sz="1300" dirty="0" err="1">
                <a:solidFill>
                  <a:srgbClr val="FFFFFF"/>
                </a:solidFill>
              </a:rPr>
              <a:t>pasi</a:t>
            </a:r>
            <a:r>
              <a:rPr lang="en-US" sz="1300" dirty="0">
                <a:solidFill>
                  <a:srgbClr val="FFFFFF"/>
                </a:solidFill>
              </a:rPr>
              <a:t> </a:t>
            </a:r>
            <a:r>
              <a:rPr lang="en-US" sz="1300" dirty="0" err="1">
                <a:solidFill>
                  <a:srgbClr val="FFFFFF"/>
                </a:solidFill>
              </a:rPr>
              <a:t>ce</a:t>
            </a:r>
            <a:r>
              <a:rPr lang="en-US" sz="1300" dirty="0">
                <a:solidFill>
                  <a:srgbClr val="FFFFFF"/>
                </a:solidFill>
              </a:rPr>
              <a:t> </a:t>
            </a:r>
            <a:r>
              <a:rPr lang="en-US" sz="1300" dirty="0" err="1">
                <a:solidFill>
                  <a:srgbClr val="FFFFFF"/>
                </a:solidFill>
              </a:rPr>
              <a:t>trebuie</a:t>
            </a:r>
            <a:r>
              <a:rPr lang="en-US" sz="1300" dirty="0">
                <a:solidFill>
                  <a:srgbClr val="FFFFFF"/>
                </a:solidFill>
              </a:rPr>
              <a:t> </a:t>
            </a:r>
            <a:r>
              <a:rPr lang="en-US" sz="1300" dirty="0" err="1">
                <a:solidFill>
                  <a:srgbClr val="FFFFFF"/>
                </a:solidFill>
              </a:rPr>
              <a:t>facuti</a:t>
            </a:r>
            <a:r>
              <a:rPr lang="en-US" sz="1300" dirty="0">
                <a:solidFill>
                  <a:srgbClr val="FFFFFF"/>
                </a:solidFill>
              </a:rPr>
              <a:t> ca </a:t>
            </a:r>
            <a:r>
              <a:rPr lang="en-US" sz="1300" dirty="0" err="1">
                <a:solidFill>
                  <a:srgbClr val="FFFFFF"/>
                </a:solidFill>
              </a:rPr>
              <a:t>sa</a:t>
            </a:r>
            <a:r>
              <a:rPr lang="en-US" sz="1300" dirty="0">
                <a:solidFill>
                  <a:srgbClr val="FFFFFF"/>
                </a:solidFill>
              </a:rPr>
              <a:t> </a:t>
            </a:r>
            <a:r>
              <a:rPr lang="en-US" sz="1300" dirty="0" err="1">
                <a:solidFill>
                  <a:srgbClr val="FFFFFF"/>
                </a:solidFill>
              </a:rPr>
              <a:t>rezolvi</a:t>
            </a:r>
            <a:r>
              <a:rPr lang="en-US" sz="1300" dirty="0">
                <a:solidFill>
                  <a:srgbClr val="FFFFFF"/>
                </a:solidFill>
              </a:rPr>
              <a:t> o </a:t>
            </a:r>
            <a:r>
              <a:rPr lang="en-US" sz="1300" dirty="0" err="1">
                <a:solidFill>
                  <a:srgbClr val="FFFFFF"/>
                </a:solidFill>
              </a:rPr>
              <a:t>problema</a:t>
            </a:r>
            <a:r>
              <a:rPr lang="en-US" sz="1300" dirty="0">
                <a:solidFill>
                  <a:srgbClr val="FFFFFF"/>
                </a:solidFill>
              </a:rPr>
              <a:t> </a:t>
            </a:r>
            <a:r>
              <a:rPr lang="en-US" sz="1300" dirty="0" err="1">
                <a:solidFill>
                  <a:srgbClr val="FFFFFF"/>
                </a:solidFill>
              </a:rPr>
              <a:t>binecunoscuta</a:t>
            </a:r>
            <a:endParaRPr lang="en-US" sz="1300" dirty="0">
              <a:solidFill>
                <a:srgbClr val="FFFFFF"/>
              </a:solidFill>
            </a:endParaRP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300" dirty="0">
                <a:solidFill>
                  <a:srgbClr val="FFFFFF"/>
                </a:solidFill>
              </a:rPr>
              <a:t>Singleton Pattern</a:t>
            </a:r>
          </a:p>
          <a:p>
            <a:pPr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300" dirty="0" err="1">
                <a:solidFill>
                  <a:srgbClr val="FFFFFF"/>
                </a:solidFill>
              </a:rPr>
              <a:t>cel</a:t>
            </a:r>
            <a:r>
              <a:rPr lang="en-US" sz="1300" dirty="0">
                <a:solidFill>
                  <a:srgbClr val="FFFFFF"/>
                </a:solidFill>
              </a:rPr>
              <a:t> </a:t>
            </a:r>
            <a:r>
              <a:rPr lang="en-US" sz="1300" dirty="0" err="1">
                <a:solidFill>
                  <a:srgbClr val="FFFFFF"/>
                </a:solidFill>
              </a:rPr>
              <a:t>mai</a:t>
            </a:r>
            <a:r>
              <a:rPr lang="en-US" sz="1300" dirty="0">
                <a:solidFill>
                  <a:srgbClr val="FFFFFF"/>
                </a:solidFill>
              </a:rPr>
              <a:t> </a:t>
            </a:r>
            <a:r>
              <a:rPr lang="en-US" sz="1300" dirty="0" err="1">
                <a:solidFill>
                  <a:srgbClr val="FFFFFF"/>
                </a:solidFill>
              </a:rPr>
              <a:t>simplu</a:t>
            </a:r>
            <a:r>
              <a:rPr lang="en-US" sz="1300" dirty="0">
                <a:solidFill>
                  <a:srgbClr val="FFFFFF"/>
                </a:solidFill>
              </a:rPr>
              <a:t> </a:t>
            </a:r>
            <a:r>
              <a:rPr lang="en-US" sz="1300" dirty="0" err="1">
                <a:solidFill>
                  <a:srgbClr val="FFFFFF"/>
                </a:solidFill>
              </a:rPr>
              <a:t>Desing</a:t>
            </a:r>
            <a:r>
              <a:rPr lang="en-US" sz="1300" dirty="0">
                <a:solidFill>
                  <a:srgbClr val="FFFFFF"/>
                </a:solidFill>
              </a:rPr>
              <a:t> Pattern</a:t>
            </a:r>
          </a:p>
          <a:p>
            <a:pPr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300" dirty="0">
                <a:solidFill>
                  <a:srgbClr val="FFFFFF"/>
                </a:solidFill>
              </a:rPr>
              <a:t>set de reguli care ne </a:t>
            </a:r>
            <a:r>
              <a:rPr lang="en-US" sz="1300" dirty="0" err="1">
                <a:solidFill>
                  <a:srgbClr val="FFFFFF"/>
                </a:solidFill>
              </a:rPr>
              <a:t>spune</a:t>
            </a:r>
            <a:r>
              <a:rPr lang="en-US" sz="1300" dirty="0">
                <a:solidFill>
                  <a:srgbClr val="FFFFFF"/>
                </a:solidFill>
              </a:rPr>
              <a:t> cum </a:t>
            </a:r>
            <a:r>
              <a:rPr lang="en-US" sz="1300" dirty="0" err="1">
                <a:solidFill>
                  <a:srgbClr val="FFFFFF"/>
                </a:solidFill>
              </a:rPr>
              <a:t>sa</a:t>
            </a:r>
            <a:r>
              <a:rPr lang="en-US" sz="1300" dirty="0">
                <a:solidFill>
                  <a:srgbClr val="FFFFFF"/>
                </a:solidFill>
              </a:rPr>
              <a:t> </a:t>
            </a:r>
            <a:r>
              <a:rPr lang="en-US" sz="1300" dirty="0" err="1">
                <a:solidFill>
                  <a:srgbClr val="FFFFFF"/>
                </a:solidFill>
              </a:rPr>
              <a:t>construim</a:t>
            </a:r>
            <a:r>
              <a:rPr lang="en-US" sz="1300" dirty="0">
                <a:solidFill>
                  <a:srgbClr val="FFFFFF"/>
                </a:solidFill>
              </a:rPr>
              <a:t> o </a:t>
            </a:r>
            <a:r>
              <a:rPr lang="en-US" sz="1300" dirty="0" err="1">
                <a:solidFill>
                  <a:srgbClr val="FFFFFF"/>
                </a:solidFill>
              </a:rPr>
              <a:t>clasa</a:t>
            </a:r>
            <a:r>
              <a:rPr lang="en-US" sz="1300" dirty="0">
                <a:solidFill>
                  <a:srgbClr val="FFFFFF"/>
                </a:solidFill>
              </a:rPr>
              <a:t> </a:t>
            </a:r>
            <a:r>
              <a:rPr lang="en-US" sz="1300" dirty="0" err="1">
                <a:solidFill>
                  <a:srgbClr val="FFFFFF"/>
                </a:solidFill>
              </a:rPr>
              <a:t>pe</a:t>
            </a:r>
            <a:r>
              <a:rPr lang="en-US" sz="1300" dirty="0">
                <a:solidFill>
                  <a:srgbClr val="FFFFFF"/>
                </a:solidFill>
              </a:rPr>
              <a:t> </a:t>
            </a:r>
            <a:r>
              <a:rPr lang="en-US" sz="1300" dirty="0" err="1">
                <a:solidFill>
                  <a:srgbClr val="FFFFFF"/>
                </a:solidFill>
              </a:rPr>
              <a:t>baza</a:t>
            </a:r>
            <a:r>
              <a:rPr lang="en-US" sz="1300" dirty="0">
                <a:solidFill>
                  <a:srgbClr val="FFFFFF"/>
                </a:solidFill>
              </a:rPr>
              <a:t> </a:t>
            </a:r>
            <a:r>
              <a:rPr lang="en-US" sz="1300" dirty="0" err="1">
                <a:solidFill>
                  <a:srgbClr val="FFFFFF"/>
                </a:solidFill>
              </a:rPr>
              <a:t>careia</a:t>
            </a:r>
            <a:r>
              <a:rPr lang="en-US" sz="1300" dirty="0">
                <a:solidFill>
                  <a:srgbClr val="FFFFFF"/>
                </a:solidFill>
              </a:rPr>
              <a:t> </a:t>
            </a:r>
            <a:r>
              <a:rPr lang="en-US" sz="1300" dirty="0" err="1">
                <a:solidFill>
                  <a:srgbClr val="FFFFFF"/>
                </a:solidFill>
              </a:rPr>
              <a:t>sa</a:t>
            </a:r>
            <a:r>
              <a:rPr lang="en-US" sz="1300" dirty="0">
                <a:solidFill>
                  <a:srgbClr val="FFFFFF"/>
                </a:solidFill>
              </a:rPr>
              <a:t> </a:t>
            </a:r>
            <a:r>
              <a:rPr lang="en-US" sz="1300" dirty="0" err="1">
                <a:solidFill>
                  <a:srgbClr val="FFFFFF"/>
                </a:solidFill>
              </a:rPr>
              <a:t>ai</a:t>
            </a:r>
            <a:r>
              <a:rPr lang="en-US" sz="1300" dirty="0">
                <a:solidFill>
                  <a:srgbClr val="FFFFFF"/>
                </a:solidFill>
              </a:rPr>
              <a:t> maxim o </a:t>
            </a:r>
            <a:r>
              <a:rPr lang="en-US" sz="1300" dirty="0" err="1">
                <a:solidFill>
                  <a:srgbClr val="FFFFFF"/>
                </a:solidFill>
              </a:rPr>
              <a:t>instanta</a:t>
            </a:r>
            <a:endParaRPr lang="en-US" sz="1300" dirty="0">
              <a:solidFill>
                <a:srgbClr val="FFFFFF"/>
              </a:solidFill>
            </a:endParaRPr>
          </a:p>
          <a:p>
            <a:pPr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300" dirty="0" err="1">
                <a:solidFill>
                  <a:srgbClr val="FFFFFF"/>
                </a:solidFill>
              </a:rPr>
              <a:t>conexiune</a:t>
            </a:r>
            <a:r>
              <a:rPr lang="en-US" sz="1300" dirty="0">
                <a:solidFill>
                  <a:srgbClr val="FFFFFF"/>
                </a:solidFill>
              </a:rPr>
              <a:t> la </a:t>
            </a:r>
            <a:r>
              <a:rPr lang="en-US" sz="1300" dirty="0" err="1">
                <a:solidFill>
                  <a:srgbClr val="FFFFFF"/>
                </a:solidFill>
              </a:rPr>
              <a:t>baza</a:t>
            </a:r>
            <a:r>
              <a:rPr lang="en-US" sz="1300" dirty="0">
                <a:solidFill>
                  <a:srgbClr val="FFFFFF"/>
                </a:solidFill>
              </a:rPr>
              <a:t> de date (</a:t>
            </a:r>
            <a:r>
              <a:rPr lang="en-US" sz="1300" dirty="0" err="1">
                <a:solidFill>
                  <a:srgbClr val="FFFFFF"/>
                </a:solidFill>
              </a:rPr>
              <a:t>baza</a:t>
            </a:r>
            <a:r>
              <a:rPr lang="en-US" sz="1300" dirty="0">
                <a:solidFill>
                  <a:srgbClr val="FFFFFF"/>
                </a:solidFill>
              </a:rPr>
              <a:t> de date are un </a:t>
            </a:r>
            <a:r>
              <a:rPr lang="en-US" sz="1300" dirty="0" err="1">
                <a:solidFill>
                  <a:srgbClr val="FFFFFF"/>
                </a:solidFill>
              </a:rPr>
              <a:t>nr</a:t>
            </a:r>
            <a:r>
              <a:rPr lang="en-US" sz="1300" dirty="0">
                <a:solidFill>
                  <a:srgbClr val="FFFFFF"/>
                </a:solidFill>
              </a:rPr>
              <a:t> </a:t>
            </a:r>
            <a:r>
              <a:rPr lang="en-US" sz="1300" dirty="0" err="1">
                <a:solidFill>
                  <a:srgbClr val="FFFFFF"/>
                </a:solidFill>
              </a:rPr>
              <a:t>limitat</a:t>
            </a:r>
            <a:r>
              <a:rPr lang="en-US" sz="1300" dirty="0">
                <a:solidFill>
                  <a:srgbClr val="FFFFFF"/>
                </a:solidFill>
              </a:rPr>
              <a:t> de </a:t>
            </a:r>
            <a:r>
              <a:rPr lang="en-US" sz="1300" dirty="0" err="1">
                <a:solidFill>
                  <a:srgbClr val="FFFFFF"/>
                </a:solidFill>
              </a:rPr>
              <a:t>conexiuni</a:t>
            </a:r>
            <a:r>
              <a:rPr lang="en-US" sz="1300" dirty="0">
                <a:solidFill>
                  <a:srgbClr val="FFFFFF"/>
                </a:solidFill>
              </a:rPr>
              <a:t>; </a:t>
            </a:r>
            <a:r>
              <a:rPr lang="en-US" sz="1300" dirty="0" err="1">
                <a:solidFill>
                  <a:srgbClr val="FFFFFF"/>
                </a:solidFill>
              </a:rPr>
              <a:t>deci</a:t>
            </a:r>
            <a:r>
              <a:rPr lang="en-US" sz="1300" dirty="0">
                <a:solidFill>
                  <a:srgbClr val="FFFFFF"/>
                </a:solidFill>
              </a:rPr>
              <a:t> </a:t>
            </a:r>
            <a:r>
              <a:rPr lang="en-US" sz="1300" dirty="0" err="1">
                <a:solidFill>
                  <a:srgbClr val="FFFFFF"/>
                </a:solidFill>
              </a:rPr>
              <a:t>tre</a:t>
            </a:r>
            <a:r>
              <a:rPr lang="en-US" sz="1300" dirty="0">
                <a:solidFill>
                  <a:srgbClr val="FFFFFF"/>
                </a:solidFill>
              </a:rPr>
              <a:t> </a:t>
            </a:r>
            <a:r>
              <a:rPr lang="en-US" sz="1300" dirty="0" err="1">
                <a:solidFill>
                  <a:srgbClr val="FFFFFF"/>
                </a:solidFill>
              </a:rPr>
              <a:t>sa</a:t>
            </a:r>
            <a:r>
              <a:rPr lang="en-US" sz="1300" dirty="0">
                <a:solidFill>
                  <a:srgbClr val="FFFFFF"/>
                </a:solidFill>
              </a:rPr>
              <a:t>-l </a:t>
            </a:r>
            <a:r>
              <a:rPr lang="en-US" sz="1300" dirty="0" err="1">
                <a:solidFill>
                  <a:srgbClr val="FFFFFF"/>
                </a:solidFill>
              </a:rPr>
              <a:t>blocam</a:t>
            </a:r>
            <a:r>
              <a:rPr lang="en-US" sz="1300" dirty="0">
                <a:solidFill>
                  <a:srgbClr val="FFFFFF"/>
                </a:solidFill>
              </a:rPr>
              <a:t> </a:t>
            </a:r>
            <a:r>
              <a:rPr lang="en-US" sz="1300" dirty="0" err="1">
                <a:solidFill>
                  <a:srgbClr val="FFFFFF"/>
                </a:solidFill>
              </a:rPr>
              <a:t>cumva</a:t>
            </a:r>
            <a:r>
              <a:rPr lang="en-US" sz="1300" dirty="0">
                <a:solidFill>
                  <a:srgbClr val="FFFFFF"/>
                </a:solidFill>
              </a:rPr>
              <a:t>)</a:t>
            </a:r>
          </a:p>
          <a:p>
            <a:pPr lvl="2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300" dirty="0">
                <a:solidFill>
                  <a:srgbClr val="FFFFFF"/>
                </a:solidFill>
              </a:rPr>
              <a:t>eager singleton</a:t>
            </a:r>
          </a:p>
          <a:p>
            <a:pPr lvl="3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300" dirty="0">
                <a:solidFill>
                  <a:srgbClr val="FFFFFF"/>
                </a:solidFill>
              </a:rPr>
              <a:t>private static </a:t>
            </a:r>
            <a:r>
              <a:rPr lang="en-US" sz="1300" dirty="0" err="1">
                <a:solidFill>
                  <a:srgbClr val="FFFFFF"/>
                </a:solidFill>
              </a:rPr>
              <a:t>MySingletonClass</a:t>
            </a:r>
            <a:r>
              <a:rPr lang="en-US" sz="1300" dirty="0">
                <a:solidFill>
                  <a:srgbClr val="FFFFFF"/>
                </a:solidFill>
              </a:rPr>
              <a:t> instance = new </a:t>
            </a:r>
            <a:r>
              <a:rPr lang="en-US" sz="1300" dirty="0" err="1">
                <a:solidFill>
                  <a:srgbClr val="FFFFFF"/>
                </a:solidFill>
              </a:rPr>
              <a:t>MySingletonClass</a:t>
            </a:r>
            <a:r>
              <a:rPr lang="en-US" sz="1300" dirty="0">
                <a:solidFill>
                  <a:srgbClr val="FFFFFF"/>
                </a:solidFill>
              </a:rPr>
              <a:t>();</a:t>
            </a:r>
          </a:p>
          <a:p>
            <a:pPr lvl="3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300" dirty="0">
                <a:solidFill>
                  <a:srgbClr val="FFFFFF"/>
                </a:solidFill>
              </a:rPr>
              <a:t>se </a:t>
            </a:r>
            <a:r>
              <a:rPr lang="en-US" sz="1300" dirty="0" err="1">
                <a:solidFill>
                  <a:srgbClr val="FFFFFF"/>
                </a:solidFill>
              </a:rPr>
              <a:t>creeaza</a:t>
            </a:r>
            <a:r>
              <a:rPr lang="en-US" sz="1300" dirty="0">
                <a:solidFill>
                  <a:srgbClr val="FFFFFF"/>
                </a:solidFill>
              </a:rPr>
              <a:t> tot </a:t>
            </a:r>
            <a:r>
              <a:rPr lang="en-US" sz="1300" dirty="0" err="1">
                <a:solidFill>
                  <a:srgbClr val="FFFFFF"/>
                </a:solidFill>
              </a:rPr>
              <a:t>timpul</a:t>
            </a:r>
            <a:r>
              <a:rPr lang="en-US" sz="1300" dirty="0">
                <a:solidFill>
                  <a:srgbClr val="FFFFFF"/>
                </a:solidFill>
              </a:rPr>
              <a:t> o </a:t>
            </a:r>
            <a:r>
              <a:rPr lang="en-US" sz="1300" dirty="0" err="1">
                <a:solidFill>
                  <a:srgbClr val="FFFFFF"/>
                </a:solidFill>
              </a:rPr>
              <a:t>isntanta</a:t>
            </a:r>
            <a:r>
              <a:rPr lang="en-US" sz="1300" dirty="0">
                <a:solidFill>
                  <a:srgbClr val="FFFFFF"/>
                </a:solidFill>
              </a:rPr>
              <a:t> </a:t>
            </a:r>
            <a:r>
              <a:rPr lang="en-US" sz="1300" dirty="0" err="1">
                <a:solidFill>
                  <a:srgbClr val="FFFFFF"/>
                </a:solidFill>
              </a:rPr>
              <a:t>pt</a:t>
            </a:r>
            <a:r>
              <a:rPr lang="en-US" sz="1300" dirty="0">
                <a:solidFill>
                  <a:srgbClr val="FFFFFF"/>
                </a:solidFill>
              </a:rPr>
              <a:t> ca e </a:t>
            </a:r>
            <a:r>
              <a:rPr lang="en-US" sz="1300" dirty="0" err="1">
                <a:solidFill>
                  <a:srgbClr val="FFFFFF"/>
                </a:solidFill>
              </a:rPr>
              <a:t>statica</a:t>
            </a:r>
            <a:endParaRPr lang="en-US" sz="1300" dirty="0">
              <a:solidFill>
                <a:srgbClr val="FFFFFF"/>
              </a:solidFill>
            </a:endParaRPr>
          </a:p>
          <a:p>
            <a:pPr lvl="2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300" dirty="0">
                <a:solidFill>
                  <a:srgbClr val="FFFFFF"/>
                </a:solidFill>
              </a:rPr>
              <a:t>lazy singleton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Design Pattern - Singleton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009467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Enumerari</a:t>
            </a:r>
            <a:r>
              <a:rPr lang="en-US" sz="4000" b="1" kern="0" dirty="0">
                <a:solidFill>
                  <a:srgbClr val="FF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Nested classes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 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Expresii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lambda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Design Patterns (Singleton)</a:t>
            </a:r>
            <a:r>
              <a:rPr lang="en-US" sz="4000" b="1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Object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6" name="Picture 5" descr="Imagini pentru green check">
            <a:extLst>
              <a:ext uri="{FF2B5EF4-FFF2-40B4-BE49-F238E27FC236}">
                <a16:creationId xmlns:a16="http://schemas.microsoft.com/office/drawing/2014/main" id="{AF269C1F-2127-4640-8537-C7CA16ECE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102552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ini pentru green check">
            <a:extLst>
              <a:ext uri="{FF2B5EF4-FFF2-40B4-BE49-F238E27FC236}">
                <a16:creationId xmlns:a16="http://schemas.microsoft.com/office/drawing/2014/main" id="{483256A8-58F9-4DDD-98EC-99AD39BED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186372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ini pentru green check">
            <a:extLst>
              <a:ext uri="{FF2B5EF4-FFF2-40B4-BE49-F238E27FC236}">
                <a16:creationId xmlns:a16="http://schemas.microsoft.com/office/drawing/2014/main" id="{9DBBA151-DD70-45FE-B52F-3CC3F6FF6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2758658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magini pentru green check">
            <a:extLst>
              <a:ext uri="{FF2B5EF4-FFF2-40B4-BE49-F238E27FC236}">
                <a16:creationId xmlns:a16="http://schemas.microsoft.com/office/drawing/2014/main" id="{925C8060-760A-4589-9A66-2F36CAC07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3646697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ini pentru green check">
            <a:extLst>
              <a:ext uri="{FF2B5EF4-FFF2-40B4-BE49-F238E27FC236}">
                <a16:creationId xmlns:a16="http://schemas.microsoft.com/office/drawing/2014/main" id="{107313E3-ABC4-454B-B724-514E2FBC4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4484871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98372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Top Corners Rounded 74">
            <a:extLst>
              <a:ext uri="{FF2B5EF4-FFF2-40B4-BE49-F238E27FC236}">
                <a16:creationId xmlns:a16="http://schemas.microsoft.com/office/drawing/2014/main" id="{3BAF1561-20C4-41FD-A35F-BF2B9E727F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: Top Corners Rounded 76">
            <a:extLst>
              <a:ext uri="{FF2B5EF4-FFF2-40B4-BE49-F238E27FC236}">
                <a16:creationId xmlns:a16="http://schemas.microsoft.com/office/drawing/2014/main" id="{839DC788-B140-4F3E-A91E-CB3E70ED94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C18D930-0EEE-448F-ABF1-2AA3C83DA55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6B3841E-C28D-4D05-8598-790027642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67" y="1422352"/>
            <a:ext cx="6542117" cy="38562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F25D2A3-4826-4B09-B1B9-24AB4194FE29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 algn="r">
                <a:spcAft>
                  <a:spcPts val="600"/>
                </a:spcAft>
                <a:defRPr/>
              </a:pPr>
              <a:t>19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321733" y="283480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600">
                <a:solidFill>
                  <a:schemeClr val="bg1"/>
                </a:solidFill>
              </a:rPr>
              <a:t>getClass() - cand se apeleaza dintr-o instanta obtinem tipul instantei respective (tipul instantei catre care refera)</a:t>
            </a: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600">
                <a:solidFill>
                  <a:schemeClr val="bg1"/>
                </a:solidFill>
              </a:rPr>
              <a:t>toString() </a:t>
            </a:r>
          </a:p>
          <a:p>
            <a:pPr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600">
                <a:solidFill>
                  <a:schemeClr val="bg1"/>
                </a:solidFill>
              </a:rPr>
              <a:t>old fashion: System.out.println(a); si afisare -&gt; getClass().getName() + '@' + Integer.toHexString(hashCode())</a:t>
            </a:r>
          </a:p>
          <a:p>
            <a:pPr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600">
                <a:solidFill>
                  <a:schemeClr val="bg1"/>
                </a:solidFill>
              </a:rPr>
              <a:t>personalizare pentru comportare ca sir de caractere (il suprascriem pe toString())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+mj-lt"/>
                <a:ea typeface="+mj-ea"/>
                <a:cs typeface="+mj-cs"/>
              </a:rPr>
              <a:t>Clasa Object</a:t>
            </a:r>
            <a:endParaRPr lang="en-US" sz="36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36235567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b="1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Enumerari</a:t>
            </a:r>
            <a:r>
              <a:rPr lang="en-US" sz="4000" b="1" kern="0" dirty="0">
                <a:solidFill>
                  <a:srgbClr val="FF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Nested classes	 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Expresii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lambda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Design Patterns (Singleton) 	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Object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9199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D4C3103B-AE2E-41DA-8805-65F1A948FD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B1340FC-C4E2-4CD5-9BCA-7A022E8B49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99996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E3BC0C31-69A7-4200-9AFE-927230E1E0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5B5AFC7-2F07-4F7B-9151-E45D7548D8F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084767" y="6350238"/>
            <a:ext cx="365760" cy="365125"/>
          </a:xfrm>
          <a:prstGeom prst="ellipse">
            <a:avLst/>
          </a:prstGeom>
          <a:solidFill>
            <a:srgbClr val="595959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>
              <a:spcAft>
                <a:spcPts val="600"/>
              </a:spcAft>
              <a:defRPr/>
            </a:pPr>
            <a:fld id="{BF25D2A3-4826-4B09-B1B9-24AB4194FE29}" type="slidenum">
              <a:rPr lang="en-US" sz="1050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20</a:t>
            </a:fld>
            <a:endParaRPr lang="en-US" sz="1050">
              <a:solidFill>
                <a:srgbClr val="FFFF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161288" y="701019"/>
            <a:ext cx="6484094" cy="33822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/>
              <a:t>equals()</a:t>
            </a:r>
          </a:p>
          <a:p>
            <a:pPr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/>
              <a:t>util pentru criteriul de comparare (sa faci fix cum vrei tu)</a:t>
            </a:r>
          </a:p>
          <a:p>
            <a:pPr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/>
              <a:t>pentru obiecte se compara by default referintele</a:t>
            </a:r>
          </a:p>
          <a:p>
            <a:pPr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/>
              <a:t>daca nu e scris, se aplica equals() din Object</a:t>
            </a:r>
          </a:p>
          <a:p>
            <a:pPr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/>
              <a:t>pentru comparare obiectelor se utilizeaza equals()</a:t>
            </a:r>
          </a:p>
          <a:p>
            <a:pPr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/>
              <a:t>validari de inceput: daca object e null si daca object este de tipul dorit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158240" y="4894262"/>
            <a:ext cx="1030795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+mj-lt"/>
                <a:ea typeface="+mj-ea"/>
                <a:cs typeface="+mj-cs"/>
              </a:rPr>
              <a:t>Clasa Object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73199050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Enumerari</a:t>
            </a:r>
            <a:r>
              <a:rPr lang="en-US" sz="4000" b="1" kern="0" dirty="0">
                <a:solidFill>
                  <a:srgbClr val="FF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Nested classes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 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Expresii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lambda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Design Patterns (Singleton)</a:t>
            </a:r>
            <a:r>
              <a:rPr lang="en-US" sz="4000" b="1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Object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6" name="Picture 5" descr="Imagini pentru green check">
            <a:extLst>
              <a:ext uri="{FF2B5EF4-FFF2-40B4-BE49-F238E27FC236}">
                <a16:creationId xmlns:a16="http://schemas.microsoft.com/office/drawing/2014/main" id="{AF269C1F-2127-4640-8537-C7CA16ECE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102552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ini pentru green check">
            <a:extLst>
              <a:ext uri="{FF2B5EF4-FFF2-40B4-BE49-F238E27FC236}">
                <a16:creationId xmlns:a16="http://schemas.microsoft.com/office/drawing/2014/main" id="{483256A8-58F9-4DDD-98EC-99AD39BED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186372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ini pentru green check">
            <a:extLst>
              <a:ext uri="{FF2B5EF4-FFF2-40B4-BE49-F238E27FC236}">
                <a16:creationId xmlns:a16="http://schemas.microsoft.com/office/drawing/2014/main" id="{9DBBA151-DD70-45FE-B52F-3CC3F6FF6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2758658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magini pentru green check">
            <a:extLst>
              <a:ext uri="{FF2B5EF4-FFF2-40B4-BE49-F238E27FC236}">
                <a16:creationId xmlns:a16="http://schemas.microsoft.com/office/drawing/2014/main" id="{925C8060-760A-4589-9A66-2F36CAC07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3646697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ini pentru green check">
            <a:extLst>
              <a:ext uri="{FF2B5EF4-FFF2-40B4-BE49-F238E27FC236}">
                <a16:creationId xmlns:a16="http://schemas.microsoft.com/office/drawing/2014/main" id="{107313E3-ABC4-454B-B724-514E2FBC4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4484871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Imagini pentru green check">
            <a:extLst>
              <a:ext uri="{FF2B5EF4-FFF2-40B4-BE49-F238E27FC236}">
                <a16:creationId xmlns:a16="http://schemas.microsoft.com/office/drawing/2014/main" id="{534267F0-44A5-4588-9D76-6C1984D78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5335115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94379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7E822C-BE54-494B-AAC4-FAA02574C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349" y="108843"/>
            <a:ext cx="7620000" cy="6229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42A36A-2C6F-4DBE-A1CC-DA08702D5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657049"/>
            <a:ext cx="3143250" cy="1457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997BD0-B1CC-4483-98DA-3D12CBCC0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9732"/>
            <a:ext cx="3862838" cy="209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4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1D432A1-5009-4AE3-B666-5CE9D4968D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" r="16700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853928" y="6356350"/>
            <a:ext cx="685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fld id="{BF25D2A3-4826-4B09-B1B9-24AB4194FE29}" type="slidenum">
              <a:rPr lang="en-US">
                <a:solidFill>
                  <a:srgbClr val="FFFFFF"/>
                </a:solidFill>
                <a:latin typeface="Calibri" panose="020F0502020204030204"/>
              </a:rPr>
              <a:pPr algn="l"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82600" y="2438400"/>
            <a:ext cx="3817797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it-IT" sz="18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Mostenirea	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it-IT" sz="18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Polimorfismul	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it-IT" sz="18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Suprascrierea	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it-IT" sz="18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Clasa abstracta 	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it-IT" sz="18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Interfete</a:t>
            </a:r>
            <a:r>
              <a:rPr lang="en-US" sz="18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	</a:t>
            </a:r>
            <a:endParaRPr lang="en-US" sz="1800" b="1" dirty="0"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648929" y="629266"/>
            <a:ext cx="3651467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Recapitulare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73724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0C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CEE44A-29E2-45CB-A06B-1BAA52953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0"/>
            <a:ext cx="82296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AF9048-E1F2-4425-883E-E800F6259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2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b="1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Enumerari</a:t>
            </a:r>
            <a:r>
              <a:rPr lang="en-US" sz="4000" b="1" kern="0" dirty="0">
                <a:solidFill>
                  <a:srgbClr val="FF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Nested classes	 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Expresii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lambda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Design Patterns (Singleton) 	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Object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6" name="Picture 5" descr="Imagini pentru green check">
            <a:extLst>
              <a:ext uri="{FF2B5EF4-FFF2-40B4-BE49-F238E27FC236}">
                <a16:creationId xmlns:a16="http://schemas.microsoft.com/office/drawing/2014/main" id="{AF269C1F-2127-4640-8537-C7CA16ECE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102552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65894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C7F48B-276E-49B1-BB50-148E50D98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340" y="965200"/>
            <a:ext cx="5390630" cy="39890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198279" y="6261090"/>
            <a:ext cx="13444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F25D2A3-4826-4B09-B1B9-24AB4194FE29}" type="slidenum">
              <a:rPr lang="en-US">
                <a:solidFill>
                  <a:srgbClr val="FFFFFF">
                    <a:alpha val="80000"/>
                  </a:srgbClr>
                </a:solidFill>
              </a:rPr>
              <a:pPr algn="r">
                <a:spcAft>
                  <a:spcPts val="600"/>
                </a:spcAft>
                <a:defRPr/>
              </a:pPr>
              <a:t>6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7534655" y="965199"/>
            <a:ext cx="4008101" cy="40204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/>
              <a:t>tip special de date; in care poti sa definesti o multime finita de valori constante; reunite sunt o clasa</a:t>
            </a: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/>
              <a:t>ex: zilele saptamanii, lunile anului, status-uri </a:t>
            </a: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/>
              <a:t>Comportamente: values(), name(), ordinal()</a:t>
            </a: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/>
              <a:t>Putem avea atribute, constructori (nu poate sa fie public; poate sa fie private sau default)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950121" y="5529884"/>
            <a:ext cx="5693783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30303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+mj-lt"/>
                <a:ea typeface="+mj-ea"/>
                <a:cs typeface="+mj-cs"/>
              </a:rPr>
              <a:t>Enumerari</a:t>
            </a:r>
            <a:endParaRPr lang="en-US" sz="4000" kern="1200">
              <a:solidFill>
                <a:srgbClr val="30303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93317812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0BF962F-4C6F-461E-86F2-C43F56CC93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2E94A4F7-38E4-45EA-8E2E-CE1B5766B4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A828C3-1068-4AAF-8DF5-E6ACE03C2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88" y="2442936"/>
            <a:ext cx="5170711" cy="3464377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05C7EBC3-4672-4DAB-81C2-58661FAFAE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392584" y="6356350"/>
            <a:ext cx="9612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F25D2A3-4826-4B09-B1B9-24AB4194FE29}" type="slidenum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  <a:defRPr/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838200" y="2173288"/>
            <a:ext cx="3603171" cy="36396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>
                <a:solidFill>
                  <a:srgbClr val="FFFFFF"/>
                </a:solidFill>
              </a:rPr>
              <a:t>Toate metodele si constructorii sunt pentru toate constantele</a:t>
            </a: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>
                <a:solidFill>
                  <a:srgbClr val="FFFFFF"/>
                </a:solidFill>
              </a:rPr>
              <a:t>Poti sa redefinesti metoda la construirea constantei (ex: VARA (foarte cald) { })</a:t>
            </a: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>
                <a:solidFill>
                  <a:srgbClr val="FFFFFF"/>
                </a:solidFill>
              </a:rPr>
              <a:t>Poate fi folosit in switch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+mj-lt"/>
                <a:ea typeface="+mj-ea"/>
                <a:cs typeface="+mj-cs"/>
              </a:rPr>
              <a:t>Enumerari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94234870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Enumerari</a:t>
            </a:r>
            <a:r>
              <a:rPr lang="en-US" sz="4000" b="1" kern="0" dirty="0">
                <a:solidFill>
                  <a:srgbClr val="FF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b="1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Nested classes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 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Expresii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lambda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Design Patterns (Singleton) 	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Object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6" name="Picture 5" descr="Imagini pentru green check">
            <a:extLst>
              <a:ext uri="{FF2B5EF4-FFF2-40B4-BE49-F238E27FC236}">
                <a16:creationId xmlns:a16="http://schemas.microsoft.com/office/drawing/2014/main" id="{AF269C1F-2127-4640-8537-C7CA16ECE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102552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ini pentru green check">
            <a:extLst>
              <a:ext uri="{FF2B5EF4-FFF2-40B4-BE49-F238E27FC236}">
                <a16:creationId xmlns:a16="http://schemas.microsoft.com/office/drawing/2014/main" id="{483256A8-58F9-4DDD-98EC-99AD39BED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83" y="186372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60119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0BF962F-4C6F-461E-86F2-C43F56CC93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2E94A4F7-38E4-45EA-8E2E-CE1B5766B4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3A4338-85A8-4CC1-934F-CB169E718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311" y="2173287"/>
            <a:ext cx="3920265" cy="4003675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05C7EBC3-4672-4DAB-81C2-58661FAFAE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392584" y="6356350"/>
            <a:ext cx="9612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F25D2A3-4826-4B09-B1B9-24AB4194FE29}" type="slidenum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  <a:defRPr/>
              </a:pPr>
              <a:t>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838200" y="2173288"/>
            <a:ext cx="3603171" cy="36396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400" dirty="0" err="1">
                <a:solidFill>
                  <a:srgbClr val="FFFFFF"/>
                </a:solidFill>
              </a:rPr>
              <a:t>Sunt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membru</a:t>
            </a:r>
            <a:r>
              <a:rPr lang="en-US" sz="1400" dirty="0">
                <a:solidFill>
                  <a:srgbClr val="FFFFFF"/>
                </a:solidFill>
              </a:rPr>
              <a:t> in </a:t>
            </a:r>
            <a:r>
              <a:rPr lang="en-US" sz="1400" dirty="0" err="1">
                <a:solidFill>
                  <a:srgbClr val="FFFFFF"/>
                </a:solidFill>
              </a:rPr>
              <a:t>clasa</a:t>
            </a:r>
            <a:endParaRPr lang="en-US" sz="1400" dirty="0">
              <a:solidFill>
                <a:srgbClr val="FFFFFF"/>
              </a:solidFill>
            </a:endParaRP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400" dirty="0">
                <a:solidFill>
                  <a:srgbClr val="FFFFFF"/>
                </a:solidFill>
              </a:rPr>
              <a:t>Direct </a:t>
            </a:r>
            <a:r>
              <a:rPr lang="en-US" sz="1400" dirty="0" err="1">
                <a:solidFill>
                  <a:srgbClr val="FFFFFF"/>
                </a:solidFill>
              </a:rPr>
              <a:t>intre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acolade</a:t>
            </a:r>
            <a:r>
              <a:rPr lang="en-US" sz="1400" dirty="0">
                <a:solidFill>
                  <a:srgbClr val="FFFFFF"/>
                </a:solidFill>
              </a:rPr>
              <a:t>; pot fi </a:t>
            </a:r>
            <a:r>
              <a:rPr lang="en-US" sz="1400" dirty="0" err="1">
                <a:solidFill>
                  <a:srgbClr val="FFFFFF"/>
                </a:solidFill>
              </a:rPr>
              <a:t>clase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dirty="0" err="1">
                <a:solidFill>
                  <a:srgbClr val="FFFFFF"/>
                </a:solidFill>
              </a:rPr>
              <a:t>interfete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sau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enum-uri</a:t>
            </a:r>
            <a:endParaRPr lang="en-US" sz="1400" dirty="0">
              <a:solidFill>
                <a:srgbClr val="FFFFFF"/>
              </a:solidFill>
            </a:endParaRP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400" dirty="0">
                <a:solidFill>
                  <a:srgbClr val="FFFFFF"/>
                </a:solidFill>
              </a:rPr>
              <a:t>Pot fi </a:t>
            </a:r>
            <a:r>
              <a:rPr lang="en-US" sz="1400" dirty="0" err="1">
                <a:solidFill>
                  <a:srgbClr val="FFFFFF"/>
                </a:solidFill>
              </a:rPr>
              <a:t>pusi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orice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modificatori</a:t>
            </a:r>
            <a:r>
              <a:rPr lang="en-US" sz="1400" dirty="0">
                <a:solidFill>
                  <a:srgbClr val="FFFFFF"/>
                </a:solidFill>
              </a:rPr>
              <a:t>; </a:t>
            </a:r>
            <a:r>
              <a:rPr lang="en-US" sz="1400" dirty="0" err="1">
                <a:solidFill>
                  <a:srgbClr val="FFFFFF"/>
                </a:solidFill>
              </a:rPr>
              <a:t>abstracta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sau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finala</a:t>
            </a:r>
            <a:endParaRPr lang="en-US" sz="1400" dirty="0">
              <a:solidFill>
                <a:srgbClr val="FFFFFF"/>
              </a:solidFill>
            </a:endParaRP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400" dirty="0" err="1">
                <a:solidFill>
                  <a:srgbClr val="FFFFFF"/>
                </a:solidFill>
              </a:rPr>
              <a:t>Avem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acces</a:t>
            </a:r>
            <a:r>
              <a:rPr lang="en-US" sz="1400" dirty="0">
                <a:solidFill>
                  <a:srgbClr val="FFFFFF"/>
                </a:solidFill>
              </a:rPr>
              <a:t> la </a:t>
            </a:r>
            <a:r>
              <a:rPr lang="en-US" sz="1400" dirty="0" err="1">
                <a:solidFill>
                  <a:srgbClr val="FFFFFF"/>
                </a:solidFill>
              </a:rPr>
              <a:t>atributele</a:t>
            </a:r>
            <a:r>
              <a:rPr lang="en-US" sz="1400" dirty="0">
                <a:solidFill>
                  <a:srgbClr val="FFFFFF"/>
                </a:solidFill>
              </a:rPr>
              <a:t> din </a:t>
            </a:r>
            <a:r>
              <a:rPr lang="en-US" sz="1400" dirty="0" err="1">
                <a:solidFill>
                  <a:srgbClr val="FFFFFF"/>
                </a:solidFill>
              </a:rPr>
              <a:t>clasa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exterioara</a:t>
            </a:r>
            <a:r>
              <a:rPr lang="en-US" sz="1400" dirty="0">
                <a:solidFill>
                  <a:srgbClr val="FFFFFF"/>
                </a:solidFill>
              </a:rPr>
              <a:t> (</a:t>
            </a:r>
            <a:r>
              <a:rPr lang="en-US" sz="1400" dirty="0" err="1">
                <a:solidFill>
                  <a:srgbClr val="FFFFFF"/>
                </a:solidFill>
              </a:rPr>
              <a:t>inclusiv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pe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cele</a:t>
            </a:r>
            <a:r>
              <a:rPr lang="en-US" sz="1400" dirty="0">
                <a:solidFill>
                  <a:srgbClr val="FFFFFF"/>
                </a:solidFill>
              </a:rPr>
              <a:t> private)</a:t>
            </a: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400" dirty="0" err="1">
                <a:solidFill>
                  <a:srgbClr val="FFFFFF"/>
                </a:solidFill>
              </a:rPr>
              <a:t>Folosit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doar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cand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ai</a:t>
            </a:r>
            <a:r>
              <a:rPr lang="en-US" sz="1400" dirty="0">
                <a:solidFill>
                  <a:srgbClr val="FFFFFF"/>
                </a:solidFill>
              </a:rPr>
              <a:t> o </a:t>
            </a:r>
            <a:r>
              <a:rPr lang="en-US" sz="1400" dirty="0" err="1">
                <a:solidFill>
                  <a:srgbClr val="FFFFFF"/>
                </a:solidFill>
              </a:rPr>
              <a:t>legatura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puternica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intre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obiecte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si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vrei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sa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ai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acces</a:t>
            </a:r>
            <a:r>
              <a:rPr lang="en-US" sz="1400" dirty="0">
                <a:solidFill>
                  <a:srgbClr val="FFFFFF"/>
                </a:solidFill>
              </a:rPr>
              <a:t> la </a:t>
            </a:r>
            <a:r>
              <a:rPr lang="en-US" sz="1400" dirty="0" err="1">
                <a:solidFill>
                  <a:srgbClr val="FFFFFF"/>
                </a:solidFill>
              </a:rPr>
              <a:t>toate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atributele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obiectului</a:t>
            </a:r>
            <a:endParaRPr lang="en-US" sz="1400" dirty="0">
              <a:solidFill>
                <a:srgbClr val="FFFFFF"/>
              </a:solidFill>
            </a:endParaRP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400" dirty="0" err="1">
                <a:solidFill>
                  <a:srgbClr val="FFFFFF"/>
                </a:solidFill>
              </a:rPr>
              <a:t>Obiectele</a:t>
            </a:r>
            <a:r>
              <a:rPr lang="en-US" sz="1400" dirty="0">
                <a:solidFill>
                  <a:srgbClr val="FFFFFF"/>
                </a:solidFill>
              </a:rPr>
              <a:t> B </a:t>
            </a:r>
            <a:r>
              <a:rPr lang="en-US" sz="1400" dirty="0" err="1">
                <a:solidFill>
                  <a:srgbClr val="FFFFFF"/>
                </a:solidFill>
              </a:rPr>
              <a:t>si</a:t>
            </a:r>
            <a:r>
              <a:rPr lang="en-US" sz="1400" dirty="0">
                <a:solidFill>
                  <a:srgbClr val="FFFFFF"/>
                </a:solidFill>
              </a:rPr>
              <a:t> C se </a:t>
            </a:r>
            <a:r>
              <a:rPr lang="en-US" sz="1400" dirty="0" err="1">
                <a:solidFill>
                  <a:srgbClr val="FFFFFF"/>
                </a:solidFill>
              </a:rPr>
              <a:t>creeaza</a:t>
            </a:r>
            <a:r>
              <a:rPr lang="en-US" sz="1400" dirty="0">
                <a:solidFill>
                  <a:srgbClr val="FFFFFF"/>
                </a:solidFill>
              </a:rPr>
              <a:t> precum </a:t>
            </a:r>
            <a:r>
              <a:rPr lang="en-US" sz="1400" dirty="0" err="1">
                <a:solidFill>
                  <a:srgbClr val="FFFFFF"/>
                </a:solidFill>
              </a:rPr>
              <a:t>atributele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statice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si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cele</a:t>
            </a:r>
            <a:r>
              <a:rPr lang="en-US" sz="1400" dirty="0">
                <a:solidFill>
                  <a:srgbClr val="FFFFFF"/>
                </a:solidFill>
              </a:rPr>
              <a:t> de </a:t>
            </a:r>
            <a:r>
              <a:rPr lang="en-US" sz="1400" dirty="0" err="1">
                <a:solidFill>
                  <a:srgbClr val="FFFFFF"/>
                </a:solidFill>
              </a:rPr>
              <a:t>instanta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+mj-lt"/>
                <a:ea typeface="+mj-ea"/>
                <a:cs typeface="+mj-cs"/>
              </a:rPr>
              <a:t>Inner classes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17381637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1557</TotalTime>
  <Words>782</Words>
  <Application>Microsoft Office PowerPoint</Application>
  <PresentationFormat>Widescreen</PresentationFormat>
  <Paragraphs>197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Bold</vt:lpstr>
      <vt:lpstr>Calibri</vt:lpstr>
      <vt:lpstr>Calibri Light</vt:lpstr>
      <vt:lpstr>Gill Sans</vt:lpstr>
      <vt:lpstr>Wingdings</vt:lpstr>
      <vt:lpstr>Office Theme</vt:lpstr>
      <vt:lpstr>Java 1 – Curs 6</vt:lpstr>
      <vt:lpstr>Agenda</vt:lpstr>
      <vt:lpstr>Recapitulare</vt:lpstr>
      <vt:lpstr>PowerPoint Presentation</vt:lpstr>
      <vt:lpstr>Agenda</vt:lpstr>
      <vt:lpstr>Enumerari</vt:lpstr>
      <vt:lpstr>Enumerari</vt:lpstr>
      <vt:lpstr>Agenda</vt:lpstr>
      <vt:lpstr>Inner classes</vt:lpstr>
      <vt:lpstr>Local classes</vt:lpstr>
      <vt:lpstr>Anonymous types</vt:lpstr>
      <vt:lpstr>Agenda</vt:lpstr>
      <vt:lpstr>Expresii lambda</vt:lpstr>
      <vt:lpstr>Expresii lambda</vt:lpstr>
      <vt:lpstr>Expresii lambda</vt:lpstr>
      <vt:lpstr>Agenda</vt:lpstr>
      <vt:lpstr>Design Pattern - Singleton</vt:lpstr>
      <vt:lpstr>Agenda</vt:lpstr>
      <vt:lpstr>Clasa Object</vt:lpstr>
      <vt:lpstr>Clasa Object</vt:lpstr>
      <vt:lpstr>Agenda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 – Curs 1</dc:title>
  <dc:creator>Laurentiu Alin Olteanu</dc:creator>
  <cp:lastModifiedBy>Laurentiu Alin Olteanu</cp:lastModifiedBy>
  <cp:revision>164</cp:revision>
  <dcterms:created xsi:type="dcterms:W3CDTF">2018-02-25T13:53:45Z</dcterms:created>
  <dcterms:modified xsi:type="dcterms:W3CDTF">2018-04-03T13:36:45Z</dcterms:modified>
</cp:coreProperties>
</file>