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87" r:id="rId5"/>
    <p:sldId id="408" r:id="rId6"/>
    <p:sldId id="427" r:id="rId7"/>
    <p:sldId id="428" r:id="rId8"/>
    <p:sldId id="431" r:id="rId9"/>
    <p:sldId id="430" r:id="rId10"/>
    <p:sldId id="429" r:id="rId11"/>
    <p:sldId id="432" r:id="rId12"/>
    <p:sldId id="433" r:id="rId13"/>
    <p:sldId id="434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46" r:id="rId32"/>
    <p:sldId id="382" r:id="rId33"/>
    <p:sldId id="32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1C3"/>
    <a:srgbClr val="C10C06"/>
    <a:srgbClr val="C10C05"/>
    <a:srgbClr val="123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889" autoAdjust="0"/>
  </p:normalViewPr>
  <p:slideViewPr>
    <p:cSldViewPr snapToGrid="0">
      <p:cViewPr varScale="1">
        <p:scale>
          <a:sx n="85" d="100"/>
          <a:sy n="85" d="100"/>
        </p:scale>
        <p:origin x="77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DAC-82E3-4900-9D9D-A1F42DA56B9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B2D2F-1D5C-4C74-AABC-283F0A9E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2D2F-1D5C-4C74-AABC-283F0A9EA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2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6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2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2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4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8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6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9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3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04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4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2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0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0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9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3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100-74F4-4030-BB52-E993E20C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9C49-FFE9-46BB-880F-3D14F0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54A0-E5FA-46BA-ACD0-569B268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AA9-E399-42FD-84BC-45418CA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E7E4-965B-406A-824C-683FA449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31BF-AE67-4EF1-A85D-79EF84B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1CB0-3872-49B2-9654-2504A746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A6E9-EF8C-466C-A6EE-2016C5D0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700B-3DB6-464A-8068-05F7E44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B09-6BEE-4E7A-A117-523146D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37E9F-99BE-4A56-9A58-5301DD9C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623B-50EE-41DA-9815-44A1215C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07C-6A15-419C-ADE4-0917518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E0F-5417-477A-A42D-8D2145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5733-3706-4C1E-AAE0-45D99BFA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 userDrawn="1"/>
        </p:nvSpPr>
        <p:spPr>
          <a:xfrm>
            <a:off x="-304800" y="-114300"/>
            <a:ext cx="1600200" cy="6511159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438150" fontAlgn="auto"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" name="droppedImag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2314575" y="2743199"/>
            <a:ext cx="5962651" cy="78105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"/>
          <p:cNvSpPr>
            <a:spLocks noGrp="1"/>
          </p:cNvSpPr>
          <p:nvPr>
            <p:ph type="title"/>
          </p:nvPr>
        </p:nvSpPr>
        <p:spPr>
          <a:xfrm>
            <a:off x="1609725" y="295275"/>
            <a:ext cx="10401300" cy="2314575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54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7" name="Shape 16"/>
          <p:cNvSpPr>
            <a:spLocks noGrp="1"/>
          </p:cNvSpPr>
          <p:nvPr>
            <p:ph type="body" idx="1"/>
          </p:nvPr>
        </p:nvSpPr>
        <p:spPr>
          <a:xfrm>
            <a:off x="3819525" y="2609850"/>
            <a:ext cx="5972175" cy="2171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10" name="pole tekstowe 9"/>
          <p:cNvSpPr txBox="1"/>
          <p:nvPr userDrawn="1"/>
        </p:nvSpPr>
        <p:spPr>
          <a:xfrm>
            <a:off x="6172324" y="5697443"/>
            <a:ext cx="25936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pl-PL" sz="2400" kern="0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Platinum Sponsor: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96D6E8-B1A4-437C-AC54-F26D2976A5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39" y="5614911"/>
            <a:ext cx="2253785" cy="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3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069-14FC-44A8-B1AC-275143F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11B7-71E5-4A89-BD97-18187E44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3A42-30E7-4878-93F3-D532F8AB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0A42-4F55-4125-A4FB-D9AC18F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51F3-0A85-434A-A2BC-51F43A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480-D8AA-454F-A93B-9AC3B7D9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F714-F184-48FB-AD96-45986C0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2850-47CB-41F2-B211-65EF03D8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7648-08CF-4988-9F15-FD03F71C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F8E8-A084-4895-8DAC-43DB7E0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E78-5B9B-4BAD-BE4C-AD7D516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478-63A9-40E0-B972-F6C265CA1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7569-2A2B-456D-982D-F4FE1E0D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F149-D9F9-4DA1-9F21-55869CC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C967-614C-49BF-A0C2-BFEF4FA5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0C66-68D2-4A37-BCB5-52DCB4D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853-CFCC-4B48-AD1B-216036E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16B3-DAD9-4BA3-BAB1-70A648A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67A0-C384-43AF-9EAE-D1C3A283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3678-074E-4B3E-B484-3D94DC9C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EB46B-F9DF-4A36-89E5-C120AA90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5DB3-509B-40DA-9A9C-4767D7A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D0B5-240D-47DB-83E9-6084EDC6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40DCA-C9B5-4D1B-BC46-A2DB408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CC4B-115F-4111-93F0-8399138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4BE5-8A5B-4C05-855B-501E7CA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9E50-323B-466C-A837-AF1587D2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165-FA6D-40FE-A771-62F50B3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61C8B-79E9-48C4-88DD-180409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FFA2-4475-4DB4-B719-A98100B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B368-FA1D-4027-9B7F-C906D6E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9CE-32E9-4D38-B487-BE36317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4CE-8FAD-4365-A27B-70E4691A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E2ED-665F-4586-9C78-8720234A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4C04-ECC4-43B5-82D0-5A25B913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DE93-FAD5-4870-B650-CC52B6A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B007-E8DF-43A2-BD09-1C28633B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3AA-7628-463D-A71E-5E6C7A55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4BE9A-508D-47DA-B280-1738B937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4132-CA21-4300-A625-4B75B4EF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0C9E-D975-4E1B-9E34-C70515E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CAD0-D3DF-4807-A2F7-F07FF05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2792-69CF-486D-984C-D6ED93E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E4254-702F-4929-A519-71A9460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7C34-FBD3-4E13-9C94-CA610E3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1699-FC71-4923-8090-92ED317E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F46-305E-490D-B279-4D984ABE7DA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BBCA-CA28-481B-9BB0-54643D51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B63C-A93F-487C-86BB-5E2A623E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4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5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5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5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5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858B-3423-4298-AF48-176C5530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1 – Curs 9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Alin Olteanu</a:t>
            </a:r>
          </a:p>
        </p:txBody>
      </p:sp>
    </p:spTree>
    <p:extLst>
      <p:ext uri="{BB962C8B-B14F-4D97-AF65-F5344CB8AC3E}">
        <p14:creationId xmlns:p14="http://schemas.microsoft.com/office/powerpoint/2010/main" val="42168694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asemanatoare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lui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are un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inceput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sfarsit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Inca 4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addFirst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removeFirst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addLast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removeLast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 are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toString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suprascris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ajuta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crearea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stive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cozi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LinkedList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69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inlocuieste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considera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rapida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asemenea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stive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cozi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push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adauga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element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stiva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offer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adauga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coada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peek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element din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stiva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poll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elimina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returneaza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element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returneaza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null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nici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element)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pop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elimina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returneaza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element;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arunca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are element)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ArrayDeque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481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 se mai foloseste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 sincronizate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la fel ca ArrayList-ul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Vector&lt;String&gt;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= new Vector&lt;String&gt;(2);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addElement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vec.size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vec.capacity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0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= new Vector(3);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= new Vector(nr1, nr2)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Nr1 – </a:t>
            </a: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capacitatea</a:t>
            </a:r>
            <a:r>
              <a:rPr lang="en-US" sz="32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initiala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Nr2 – </a:t>
            </a: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pasul</a:t>
            </a:r>
            <a:r>
              <a:rPr lang="en-US" sz="32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incrementare</a:t>
            </a:r>
            <a:r>
              <a:rPr lang="en-US" sz="32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al </a:t>
            </a: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capacitatii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Enumeration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=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vec.elements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en.hasMoreElements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en.nextElement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328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 asemanatoare listelor dar care nu admit existenta duplicatelor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indexata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face get(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Implementari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: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HashSet</a:t>
            </a:r>
            <a:endParaRPr lang="en-US" sz="28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LinkedHashSet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TreeSet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Seturi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181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Set&lt;Integer&gt; set = new HashSet&lt;&gt;();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foloseste hash-ul instantelor pentru a le grupa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add(element), remove(element)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ordinea nu este aceeasi cu ordinea adaugarii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 o colectie neordonata si nesortata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cea mai rapida la cautari dintre colectiile din Java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HashSet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726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Set&lt;Integer&gt; set = new LinkedHashSet&lt;&gt;();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ordonat si nesortat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pastreaza ordinea in care s-au adaugat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LinkedHashSet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715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Set&lt;Integer&gt; set = new TreeSet&lt;&gt;();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sorteaza elementele din colectie la sortare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sortat si ordonat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TreeSet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071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creati o clasa pisica cu varsta si nume; adaugati 4 elemente intr-un TreeSet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trebuie sa implementeze pe Comparable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</a:t>
            </a:r>
            <a:r>
              <a:rPr lang="fr-FR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ublic</a:t>
            </a:r>
            <a:r>
              <a:rPr lang="fr-F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fr-FR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fr-F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fr-FR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compareTo</a:t>
            </a:r>
            <a:r>
              <a:rPr lang="fr-FR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(T t)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2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 implementeze Comparator (poate fi folosita in afara clasei; foloseste doi parametri pentru comparare)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Exercitiu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83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int compare(T t1, T t2)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Comparator&lt;Pisica&gt; c = new Comparator&lt;&gt;() {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         public int compare(Pisica p1, Pisica p2) {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             return p1.varsta - p2.varsta;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        }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     };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Set&lt;Pisica&gt; set = new TreeSet&lt;&gt;(c);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Comparator are prioritate fata de Comparable (se presupune ca nu-ti este de folos ce aveai in interiorul clasei)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Set&lt;Pisica&gt; set = new TreeSet&lt;&gt;((p1, p2) -&gt; p1.varsta - p2.varsta);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Exercitiu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102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LocalTime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LocalDateTime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19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550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colectie de asocieri cheie valoare pentru care cheile sunt tot timpul unice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 avea valori duplicate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 aveam aceeasi ordine ca atunci cand le-am adaugat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put()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 pui de doua ori aceeasi cheie se suprascre valoarea de acolo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Set&lt;Integer&gt; keys = map.keySet();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     for (Integer k : keys) {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        System.out.println(k +  " " + map.get(k));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     }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System.out.println("--------------------");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map.forEach((k, v) -&gt; System.out.println(k + " " + v));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Map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684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endParaRPr lang="en-US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LocalTime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LocalDateTime</a:t>
            </a:r>
            <a:endParaRPr lang="pt-BR" sz="4000" b="1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 de executie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finala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0433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A42BC9F8-4A41-4F1A-B884-A76A06F6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8577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680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</a:t>
            </a:r>
            <a:r>
              <a:rPr lang="en-US" sz="32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now(), of (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year,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month - 1 - 12,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dayOfMonth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); 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poti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folosesti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Month; nu se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mai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pune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0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pt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ianuarie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(mare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grija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);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plusDays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(),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plusMonths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(),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plusYear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();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pt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modificare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date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folosim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withYear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(),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withMonth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(),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minusYear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(),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minusMonth</a:t>
            </a:r>
            <a:endParaRPr lang="en-US" sz="28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LocalTime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isBefore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(),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isAfter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LocalDateTime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of(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ld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LocalTime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lt</a:t>
            </a:r>
            <a:r>
              <a:rPr lang="en-US" sz="2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287463" y="192088"/>
            <a:ext cx="8923337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LocalTime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LocalDateTime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465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endParaRPr lang="en-US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LocalTime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LocalDateTime</a:t>
            </a:r>
            <a:endParaRPr lang="pt-BR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 de executie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finala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0433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A42BC9F8-4A41-4F1A-B884-A76A06F6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8577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62C98DF5-9028-481A-90E3-38451E32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734189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64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dificila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programare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multe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detalii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Java 1P (OCP nu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OCA)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: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set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instructiuni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se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individual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independent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alte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seturi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instructiuni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aplicatie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aplicatie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un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singur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fir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: single threaded (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exercitii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cursuri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1 – 8 cu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main) -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principal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multithreaded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vom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avea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multe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seturi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instructiuni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paralel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se pot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pornit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fire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orice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moment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287463" y="192088"/>
            <a:ext cx="8923337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 de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432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limbajul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are o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limitare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thread-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uri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avem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limitare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punct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vedere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tehnic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foarte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greu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implementat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-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gandit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optimizat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al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resurselor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trebuie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lucrat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foarte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mult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partea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performanta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aplicatiile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mobile,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bateria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impediment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dezvolta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multe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fire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fac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acelasi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proces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au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acces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aceleasi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zone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memorie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=&gt;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probleme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concurenta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datelor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firele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exec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sunt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independente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287463" y="192088"/>
            <a:ext cx="8923337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 de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544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Thread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implementeaza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functionalitatea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fire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modalitati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creare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:	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care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Thread (A IS A Thread);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rar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folosirea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Runnable (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interfata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functionala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decupla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codul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vrem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-l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punem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alt fir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extends Thread 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trebuie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principala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firului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run()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run()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principala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firului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(a se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observa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nu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static)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main()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principala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principalului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fir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287463" y="192088"/>
            <a:ext cx="8923337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 de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245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start() -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comportamentul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oricarui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fir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care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marcam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inceperea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instructiunilor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din thread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run() -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principala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firului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o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contine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instructiunile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vor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paralel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altele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spunem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numarul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stim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ordinea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dam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probabilitatea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thread.run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 (nu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porneste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fir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cum am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apela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atunci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stim cu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certitudine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output-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ul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procesul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termina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termina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toate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firele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(main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restul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thread-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urilor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run()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corect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dpdv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programatic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face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nimic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287463" y="192088"/>
            <a:ext cx="8923337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 de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564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new -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cream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instanta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am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pornit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ramana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new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pornesti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ciclului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vietii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runnable -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starea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care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 pus 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masina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virtuala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prin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start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marcam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putand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executat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masina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virtuala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sunt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multe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fire nu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avem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garantia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pot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rulate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toate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paralel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numarul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firelor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rulate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paralel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limitat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nuclee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resurse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running -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trecerea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face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baza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unui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indice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prioritate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setam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programatic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setPriority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valori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la 1 la 10;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setarea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prioritatii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ne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garanteaza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o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rulate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momentul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respectiv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287463" y="192088"/>
            <a:ext cx="8923337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Lifecycle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583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dead -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ajunge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aici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atunci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terminat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avea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facut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fost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intrerupt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incercarea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repornirii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thread care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murit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duce la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IllegalThreadStateException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dorim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facem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din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nou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instructiunile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respective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facem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nou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obiect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blocked - un fir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executie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fi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blocat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a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fost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scos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din runnable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l-am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ascuns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masina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virtuala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-l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running; se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perioada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determina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perioada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nedeterminata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nu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opri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omori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intrerupe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el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blocked =&gt;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InterruptedException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(checked exception) (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toate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metodele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pun un thread in blocked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sunt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obligate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trateze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aceasta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287463" y="192088"/>
            <a:ext cx="8923337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Lifecycle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144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7EC2E-CE37-4BAD-89A2-C95CAB17B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6" r="1" b="10788"/>
          <a:stretch/>
        </p:blipFill>
        <p:spPr>
          <a:xfrm>
            <a:off x="5499100" y="1286884"/>
            <a:ext cx="5964337" cy="4810081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</a:t>
            </a: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Math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</a:t>
            </a: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System 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</a:t>
            </a: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String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Clase </a:t>
            </a: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Wrapper</a:t>
            </a:r>
            <a:endParaRPr lang="fr-FR" sz="18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</a:t>
            </a: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Random</a:t>
            </a:r>
            <a:endParaRPr lang="fr-FR" sz="18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</a:t>
            </a: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Scanner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Tipuri</a:t>
            </a: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generice</a:t>
            </a:r>
            <a:endParaRPr lang="fr-FR" sz="18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	</a:t>
            </a:r>
            <a:endParaRPr lang="en-US" sz="1800" b="1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Recapitulare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372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Interfata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Runnable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implements Runnable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separat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logica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implementarii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mecanismul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threadului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EvenNumberRunnable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 = new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EvenNUmberRunnable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(); Thread t = new Thread(r);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sleep(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millis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sau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punem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blocked;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trebuie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tratat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InterruptedException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-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singura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perioada</a:t>
            </a:r>
            <a:r>
              <a:rPr lang="en-US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determinata</a:t>
            </a:r>
            <a:endParaRPr lang="en-US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287463" y="192088"/>
            <a:ext cx="8923337" cy="838200"/>
          </a:xfrm>
        </p:spPr>
        <p:txBody>
          <a:bodyPr>
            <a:normAutofit/>
          </a:bodyPr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Runnable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675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endParaRPr lang="en-US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LocalTime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LocalDateTime</a:t>
            </a:r>
            <a:endParaRPr lang="pt-BR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 de executie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finala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0433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A42BC9F8-4A41-4F1A-B884-A76A06F6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8577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62C98DF5-9028-481A-90E3-38451E32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734189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5BEB88EB-8064-4D7A-A515-921320E8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61066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C7593B55-11A2-43C0-BFED-C9B45E48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4487131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384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1E059-6071-4FF2-B2B5-489407BCD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7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E822C-BE54-494B-AAC4-FAA02574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9" y="108843"/>
            <a:ext cx="7620000" cy="622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2A36A-2C6F-4DBE-A1CC-DA08702D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657049"/>
            <a:ext cx="31432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97BD0-B1CC-4483-98DA-3D12CBCC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732"/>
            <a:ext cx="3862838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E44A-29E2-45CB-A06B-1BAA5295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F9048-E1F2-4425-883E-E800F625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LocalTime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LocalDateTime</a:t>
            </a:r>
            <a:endParaRPr lang="pt-BR" sz="4000" b="1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Fire de executie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pt-B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finala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425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foarte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putin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OCA;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mult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OCP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practica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java.util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. - List, Set, Queue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toate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extind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Collection, Map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(OCA),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List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Queue)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Queue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ArrayDeque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HashSet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LinkedHashSet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TreeSet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Map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HashMap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LinkedHashMap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TreeMap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Colectii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695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grupare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respecta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set de reguli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cunoscute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colectiei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listele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sunt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permit duplicate (equals)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Liste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643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List&lt;Integer&gt; list = new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&lt;&gt;();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list.size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list.isEmpty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list.get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list.remove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 normal; enhanced for; iterator,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list.forEach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(e -&gt;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syso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(e)) =&gt; Consumer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aceeasi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parametri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stanga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dreapta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folosesc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::)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functionale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: Predicate, Consumer,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BiConsumer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 (Collection) - face remove la prima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aparitie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elementului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ArrayList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071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 (List)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Collections;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remove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pozitia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elimina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pozitia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remove(new Integer(2))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elimina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prima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aparitie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List&lt;? extends Number&gt; list = new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&lt;Integer&gt;();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garantat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merge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compilarea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list.add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(10);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list.stream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().filter(e -&gt; e % 2 == 0).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System.out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::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println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); - Predicate are tip generic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List&lt;Integer&gt; list = 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Arrays.asList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(5,4,5,8,9);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ArrayList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13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1692</Words>
  <Application>Microsoft Office PowerPoint</Application>
  <PresentationFormat>Widescreen</PresentationFormat>
  <Paragraphs>308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Bold</vt:lpstr>
      <vt:lpstr>Calibri</vt:lpstr>
      <vt:lpstr>Calibri Light</vt:lpstr>
      <vt:lpstr>Gill Sans</vt:lpstr>
      <vt:lpstr>Wingdings</vt:lpstr>
      <vt:lpstr>Office Theme</vt:lpstr>
      <vt:lpstr>Java 1 – Curs 9</vt:lpstr>
      <vt:lpstr>Agenda</vt:lpstr>
      <vt:lpstr>Recapitulare</vt:lpstr>
      <vt:lpstr>PowerPoint Presentation</vt:lpstr>
      <vt:lpstr>Agenda</vt:lpstr>
      <vt:lpstr>Colectii</vt:lpstr>
      <vt:lpstr>Liste</vt:lpstr>
      <vt:lpstr>ArrayList</vt:lpstr>
      <vt:lpstr>ArrayList</vt:lpstr>
      <vt:lpstr>LinkedList</vt:lpstr>
      <vt:lpstr>ArrayDeque</vt:lpstr>
      <vt:lpstr>Vector</vt:lpstr>
      <vt:lpstr>Vector</vt:lpstr>
      <vt:lpstr>Seturi</vt:lpstr>
      <vt:lpstr>HashSet</vt:lpstr>
      <vt:lpstr>LinkedHashSet</vt:lpstr>
      <vt:lpstr>TreeSet</vt:lpstr>
      <vt:lpstr>Exercitiu</vt:lpstr>
      <vt:lpstr>Exercitiu</vt:lpstr>
      <vt:lpstr>Map</vt:lpstr>
      <vt:lpstr>Agenda</vt:lpstr>
      <vt:lpstr>LocalDate, LocalTime, LocalDateTime</vt:lpstr>
      <vt:lpstr>Agenda</vt:lpstr>
      <vt:lpstr>Fire de executie</vt:lpstr>
      <vt:lpstr>Fire de executie</vt:lpstr>
      <vt:lpstr>Fire de executie</vt:lpstr>
      <vt:lpstr>Fire de executie</vt:lpstr>
      <vt:lpstr>Lifecycle</vt:lpstr>
      <vt:lpstr>Lifecycle</vt:lpstr>
      <vt:lpstr>Runnable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 – Curs 1</dc:title>
  <dc:creator>Laurentiu Alin Olteanu</dc:creator>
  <cp:lastModifiedBy>Laurentiu Alin Olteanu</cp:lastModifiedBy>
  <cp:revision>295</cp:revision>
  <dcterms:created xsi:type="dcterms:W3CDTF">2018-02-25T13:53:45Z</dcterms:created>
  <dcterms:modified xsi:type="dcterms:W3CDTF">2018-05-10T15:00:09Z</dcterms:modified>
</cp:coreProperties>
</file>