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2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547B-6D66-40A0-8729-C6C4390FB5D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F389-783F-4148-BC55-B5FBAA51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ml-documentation-generated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9" y="151605"/>
            <a:ext cx="11243635" cy="6682811"/>
          </a:xfrm>
        </p:spPr>
      </p:pic>
      <p:sp>
        <p:nvSpPr>
          <p:cNvPr id="5" name="CasetăText 4"/>
          <p:cNvSpPr txBox="1"/>
          <p:nvPr/>
        </p:nvSpPr>
        <p:spPr>
          <a:xfrm>
            <a:off x="9510741" y="2815903"/>
            <a:ext cx="1902700" cy="73866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Oamenii</a:t>
            </a:r>
            <a:r>
              <a:rPr lang="en-US" sz="1400" dirty="0" smtClean="0"/>
              <a:t> care au </a:t>
            </a:r>
            <a:r>
              <a:rPr lang="en-US" sz="1400" dirty="0" err="1" smtClean="0"/>
              <a:t>nevoie</a:t>
            </a:r>
            <a:endParaRPr lang="en-US" sz="1400" dirty="0" smtClean="0"/>
          </a:p>
          <a:p>
            <a:pPr algn="ctr"/>
            <a:r>
              <a:rPr lang="en-US" sz="1400" dirty="0" smtClean="0"/>
              <a:t>de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multe</a:t>
            </a:r>
            <a:r>
              <a:rPr lang="en-US" sz="1400" dirty="0" smtClean="0"/>
              <a:t> </a:t>
            </a:r>
            <a:r>
              <a:rPr lang="en-US" sz="1400" dirty="0" err="1" smtClean="0"/>
              <a:t>informatii</a:t>
            </a:r>
            <a:endParaRPr lang="en-US" sz="1400" dirty="0" smtClean="0"/>
          </a:p>
          <a:p>
            <a:pPr algn="ctr"/>
            <a:r>
              <a:rPr lang="en-US" sz="1400" dirty="0"/>
              <a:t>d</a:t>
            </a:r>
            <a:r>
              <a:rPr lang="en-US" sz="1400" dirty="0" smtClean="0"/>
              <a:t>in multiple </a:t>
            </a:r>
            <a:r>
              <a:rPr lang="en-US" sz="1400" dirty="0" err="1" smtClean="0"/>
              <a:t>domenii</a:t>
            </a:r>
            <a:endParaRPr lang="en-US" sz="1400" dirty="0"/>
          </a:p>
        </p:txBody>
      </p:sp>
      <p:sp>
        <p:nvSpPr>
          <p:cNvPr id="6" name="CasetăText 5"/>
          <p:cNvSpPr txBox="1"/>
          <p:nvPr/>
        </p:nvSpPr>
        <p:spPr>
          <a:xfrm>
            <a:off x="9510741" y="1418602"/>
            <a:ext cx="19027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>
                <a:solidFill>
                  <a:prstClr val="black"/>
                </a:solidFill>
              </a:rPr>
              <a:t>Utilizatorii</a:t>
            </a:r>
            <a:r>
              <a:rPr lang="en-US" sz="1400" dirty="0">
                <a:solidFill>
                  <a:prstClr val="black"/>
                </a:solidFill>
              </a:rPr>
              <a:t> de internet </a:t>
            </a:r>
          </a:p>
          <a:p>
            <a:pPr lvl="0" algn="ctr"/>
            <a:r>
              <a:rPr lang="en-US" sz="1400" dirty="0">
                <a:solidFill>
                  <a:prstClr val="black"/>
                </a:solidFill>
              </a:rPr>
              <a:t>din </a:t>
            </a:r>
            <a:r>
              <a:rPr lang="en-US" sz="1400" dirty="0" err="1">
                <a:solidFill>
                  <a:prstClr val="black"/>
                </a:solidFill>
              </a:rPr>
              <a:t>toata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lumea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CasetăText 6"/>
          <p:cNvSpPr txBox="1"/>
          <p:nvPr/>
        </p:nvSpPr>
        <p:spPr>
          <a:xfrm>
            <a:off x="5099067" y="1418602"/>
            <a:ext cx="1902700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 smtClean="0">
                <a:solidFill>
                  <a:prstClr val="black"/>
                </a:solidFill>
              </a:rPr>
              <a:t>Toate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informatiile</a:t>
            </a:r>
            <a:r>
              <a:rPr lang="en-US" sz="1400" dirty="0" smtClean="0">
                <a:solidFill>
                  <a:prstClr val="black"/>
                </a:solidFill>
              </a:rPr>
              <a:t> de la </a:t>
            </a:r>
            <a:r>
              <a:rPr lang="en-US" sz="1400" dirty="0" err="1" smtClean="0">
                <a:solidFill>
                  <a:prstClr val="black"/>
                </a:solidFill>
              </a:rPr>
              <a:t>mai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multe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surse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intr</a:t>
            </a:r>
            <a:r>
              <a:rPr lang="en-US" sz="1400" dirty="0" smtClean="0">
                <a:solidFill>
                  <a:prstClr val="black"/>
                </a:solidFill>
              </a:rPr>
              <a:t>-un </a:t>
            </a:r>
            <a:r>
              <a:rPr lang="en-US" sz="1400" dirty="0" err="1" smtClean="0">
                <a:solidFill>
                  <a:prstClr val="black"/>
                </a:solidFill>
              </a:rPr>
              <a:t>sigur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loc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CasetăText 7"/>
          <p:cNvSpPr txBox="1"/>
          <p:nvPr/>
        </p:nvSpPr>
        <p:spPr>
          <a:xfrm>
            <a:off x="5099067" y="2815903"/>
            <a:ext cx="1902700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 smtClean="0">
                <a:solidFill>
                  <a:prstClr val="black"/>
                </a:solidFill>
              </a:rPr>
              <a:t>Notificari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periodice</a:t>
            </a:r>
            <a:r>
              <a:rPr lang="en-US" sz="1400" dirty="0" smtClean="0">
                <a:solidFill>
                  <a:prstClr val="black"/>
                </a:solidFill>
              </a:rPr>
              <a:t> cu </a:t>
            </a:r>
            <a:r>
              <a:rPr lang="en-US" sz="1400" dirty="0" err="1" smtClean="0">
                <a:solidFill>
                  <a:prstClr val="black"/>
                </a:solidFill>
              </a:rPr>
              <a:t>ultimele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informatii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relevante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CasetăText 9"/>
          <p:cNvSpPr txBox="1"/>
          <p:nvPr/>
        </p:nvSpPr>
        <p:spPr>
          <a:xfrm>
            <a:off x="7304904" y="3185235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Internet - website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CasetăText 10"/>
          <p:cNvSpPr txBox="1"/>
          <p:nvPr/>
        </p:nvSpPr>
        <p:spPr>
          <a:xfrm>
            <a:off x="7304904" y="3867474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REST - API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CasetăText 11"/>
          <p:cNvSpPr txBox="1"/>
          <p:nvPr/>
        </p:nvSpPr>
        <p:spPr>
          <a:xfrm>
            <a:off x="7304904" y="1184725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 smtClean="0">
                <a:solidFill>
                  <a:prstClr val="black"/>
                </a:solidFill>
              </a:rPr>
              <a:t>Automatizata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" name="CasetăText 12"/>
          <p:cNvSpPr txBox="1"/>
          <p:nvPr/>
        </p:nvSpPr>
        <p:spPr>
          <a:xfrm>
            <a:off x="6353554" y="5721118"/>
            <a:ext cx="19027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 smtClean="0">
                <a:solidFill>
                  <a:prstClr val="black"/>
                </a:solidFill>
              </a:rPr>
              <a:t>Abonament</a:t>
            </a:r>
            <a:r>
              <a:rPr lang="en-US" sz="1400" dirty="0" smtClean="0">
                <a:solidFill>
                  <a:prstClr val="black"/>
                </a:solidFill>
              </a:rPr>
              <a:t> lunar </a:t>
            </a:r>
            <a:r>
              <a:rPr lang="en-US" sz="1400" dirty="0" err="1" smtClean="0">
                <a:solidFill>
                  <a:prstClr val="black"/>
                </a:solidFill>
              </a:rPr>
              <a:t>pentru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notificari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CasetăText 13"/>
          <p:cNvSpPr txBox="1"/>
          <p:nvPr/>
        </p:nvSpPr>
        <p:spPr>
          <a:xfrm>
            <a:off x="9012894" y="5721118"/>
            <a:ext cx="19027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 smtClean="0">
                <a:solidFill>
                  <a:prstClr val="black"/>
                </a:solidFill>
              </a:rPr>
              <a:t>Cont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gratuit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fara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notificari</a:t>
            </a:r>
            <a:r>
              <a:rPr lang="en-US" sz="1400" dirty="0" smtClean="0">
                <a:solidFill>
                  <a:prstClr val="black"/>
                </a:solidFill>
              </a:rPr>
              <a:t> automate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CasetăText 14"/>
          <p:cNvSpPr txBox="1"/>
          <p:nvPr/>
        </p:nvSpPr>
        <p:spPr>
          <a:xfrm>
            <a:off x="2893230" y="3185234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Software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CasetăText 15"/>
          <p:cNvSpPr txBox="1"/>
          <p:nvPr/>
        </p:nvSpPr>
        <p:spPr>
          <a:xfrm>
            <a:off x="2893230" y="3867473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Software Developers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CasetăText 16"/>
          <p:cNvSpPr txBox="1"/>
          <p:nvPr/>
        </p:nvSpPr>
        <p:spPr>
          <a:xfrm>
            <a:off x="2893230" y="1184723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Software Development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CasetăText 17"/>
          <p:cNvSpPr txBox="1"/>
          <p:nvPr/>
        </p:nvSpPr>
        <p:spPr>
          <a:xfrm>
            <a:off x="687393" y="1157725"/>
            <a:ext cx="19027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Site-</a:t>
            </a:r>
            <a:r>
              <a:rPr lang="en-US" sz="1400" dirty="0" err="1" smtClean="0">
                <a:solidFill>
                  <a:prstClr val="black"/>
                </a:solidFill>
              </a:rPr>
              <a:t>uri</a:t>
            </a:r>
            <a:r>
              <a:rPr lang="en-US" sz="1400" dirty="0" smtClean="0">
                <a:solidFill>
                  <a:prstClr val="black"/>
                </a:solidFill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</a:rPr>
              <a:t>stiri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populare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" name="CasetăText 18"/>
          <p:cNvSpPr txBox="1"/>
          <p:nvPr/>
        </p:nvSpPr>
        <p:spPr>
          <a:xfrm>
            <a:off x="731736" y="2157266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 smtClean="0">
                <a:solidFill>
                  <a:prstClr val="black"/>
                </a:solidFill>
              </a:rPr>
              <a:t>Platforme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educationale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CasetăText 19"/>
          <p:cNvSpPr txBox="1"/>
          <p:nvPr/>
        </p:nvSpPr>
        <p:spPr>
          <a:xfrm>
            <a:off x="731736" y="2939456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 smtClean="0">
                <a:solidFill>
                  <a:prstClr val="black"/>
                </a:solidFill>
              </a:rPr>
              <a:t>Retele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sociale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CasetăText 20"/>
          <p:cNvSpPr txBox="1"/>
          <p:nvPr/>
        </p:nvSpPr>
        <p:spPr>
          <a:xfrm>
            <a:off x="731736" y="3721646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 smtClean="0">
                <a:solidFill>
                  <a:prstClr val="black"/>
                </a:solidFill>
              </a:rPr>
              <a:t>Bloguri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educationale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3" name="CasetăText 22"/>
          <p:cNvSpPr txBox="1"/>
          <p:nvPr/>
        </p:nvSpPr>
        <p:spPr>
          <a:xfrm>
            <a:off x="990530" y="5828838"/>
            <a:ext cx="19027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Software Management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CasetăText 23"/>
          <p:cNvSpPr txBox="1"/>
          <p:nvPr/>
        </p:nvSpPr>
        <p:spPr>
          <a:xfrm>
            <a:off x="3455160" y="5721117"/>
            <a:ext cx="19027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 smtClean="0">
                <a:solidFill>
                  <a:prstClr val="black"/>
                </a:solidFill>
              </a:rPr>
              <a:t>Comisioanele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partenerilor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sdadasda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69</Words>
  <Application>Microsoft Office PowerPoint</Application>
  <PresentationFormat>Ecran lat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Dascalu Laurentiu</dc:creator>
  <cp:lastModifiedBy>Dascalu Laurentiu</cp:lastModifiedBy>
  <cp:revision>7</cp:revision>
  <dcterms:created xsi:type="dcterms:W3CDTF">2020-05-13T16:11:05Z</dcterms:created>
  <dcterms:modified xsi:type="dcterms:W3CDTF">2020-05-13T22:19:02Z</dcterms:modified>
</cp:coreProperties>
</file>