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31BE0-B6B9-4ED8-AB15-D53EF2563F21}" type="datetimeFigureOut">
              <a:rPr lang="en-US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95B25-0FF8-4310-B521-246E3C26047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6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1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4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5B25-0FF8-4310-B521-246E3C26047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41823"/>
                </a:solidFill>
                <a:latin typeface="helvetica" charset="0"/>
              </a:rPr>
              <a:t>What is dependency injection?</a:t>
            </a:r>
            <a:endParaRPr lang="en-US" sz="4800" dirty="0">
              <a:latin typeface="helvetica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"Don't call us, we'll call you" - Hollywood Principle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Dependency injection (for kids)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252525"/>
                </a:solidFill>
                <a:latin typeface="Calibri" charset="0"/>
              </a:rPr>
              <a:t>John Munsch, 28 October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4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Autofac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Autofac</a:t>
            </a:r>
          </a:p>
          <a:p>
            <a:endParaRPr lang="en-US" dirty="0"/>
          </a:p>
          <a:p>
            <a:r>
              <a:rPr lang="en-US" dirty="0"/>
              <a:t>Great community</a:t>
            </a:r>
          </a:p>
          <a:p>
            <a:endParaRPr lang="en-US" dirty="0"/>
          </a:p>
          <a:p>
            <a:r>
              <a:rPr lang="en-US" dirty="0"/>
              <a:t>Easy to use, intuitive, all that stuff</a:t>
            </a:r>
          </a:p>
        </p:txBody>
      </p:sp>
    </p:spTree>
    <p:extLst>
      <p:ext uri="{BB962C8B-B14F-4D97-AF65-F5344CB8AC3E}">
        <p14:creationId xmlns:p14="http://schemas.microsoft.com/office/powerpoint/2010/main" val="118228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console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create our first program using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6034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Demo ASP.NET MVC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Let's create our first website using dependency injection </a:t>
            </a:r>
          </a:p>
        </p:txBody>
      </p:sp>
    </p:spTree>
    <p:extLst>
      <p:ext uri="{BB962C8B-B14F-4D97-AF65-F5344CB8AC3E}">
        <p14:creationId xmlns:p14="http://schemas.microsoft.com/office/powerpoint/2010/main" val="96129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in 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 Azure ftw !!</a:t>
            </a:r>
          </a:p>
        </p:txBody>
      </p:sp>
    </p:spTree>
    <p:extLst>
      <p:ext uri="{BB962C8B-B14F-4D97-AF65-F5344CB8AC3E}">
        <p14:creationId xmlns:p14="http://schemas.microsoft.com/office/powerpoint/2010/main" val="337916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History of … it all</a:t>
            </a:r>
            <a:endParaRPr lang="en-US" dirty="0"/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Implementation using Autofac</a:t>
            </a:r>
          </a:p>
          <a:p>
            <a:r>
              <a:rPr lang="en-US" dirty="0"/>
              <a:t>Demo console app in C#</a:t>
            </a:r>
          </a:p>
          <a:p>
            <a:r>
              <a:rPr lang="en-US" dirty="0"/>
              <a:t>Demo ASP.NET MVC app</a:t>
            </a:r>
          </a:p>
          <a:p>
            <a:r>
              <a:rPr lang="en-US" dirty="0"/>
              <a:t>Publishing in Azure with the Student 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422792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... of it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we use it</a:t>
            </a:r>
          </a:p>
          <a:p>
            <a:endParaRPr lang="en-US" dirty="0"/>
          </a:p>
          <a:p>
            <a:r>
              <a:rPr lang="en-US" dirty="0"/>
              <a:t>Why it appeared</a:t>
            </a:r>
          </a:p>
          <a:p>
            <a:endParaRPr lang="en-US" dirty="0"/>
          </a:p>
          <a:p>
            <a:r>
              <a:rPr lang="en-US" dirty="0"/>
              <a:t>How is it useful</a:t>
            </a:r>
          </a:p>
          <a:p>
            <a:endParaRPr lang="en-US" dirty="0"/>
          </a:p>
          <a:p>
            <a:r>
              <a:rPr lang="en-US" dirty="0"/>
              <a:t>How is it bad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8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Semantically speaking, interfaces are adjectives, classes are nouns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e.g. List, Map, Array can be both implementations IEnumerable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Often classes depend on each other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38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apperead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should ask ourselves why OOP appeared</a:t>
            </a:r>
          </a:p>
          <a:p>
            <a:endParaRPr lang="en-US" dirty="0"/>
          </a:p>
          <a:p>
            <a:r>
              <a:rPr lang="en-US" dirty="0"/>
              <a:t>The need to pass the control</a:t>
            </a:r>
          </a:p>
          <a:p>
            <a:endParaRPr lang="en-US" dirty="0"/>
          </a:p>
          <a:p>
            <a:r>
              <a:rPr lang="en-US" dirty="0"/>
              <a:t>The need to be a loosely coupled</a:t>
            </a:r>
          </a:p>
        </p:txBody>
      </p:sp>
    </p:spTree>
    <p:extLst>
      <p:ext uri="{BB962C8B-B14F-4D97-AF65-F5344CB8AC3E}">
        <p14:creationId xmlns:p14="http://schemas.microsoft.com/office/powerpoint/2010/main" val="37797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useful/bad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Decreases coupling between a class and its dependency</a:t>
            </a:r>
          </a:p>
          <a:p>
            <a:endParaRPr lang="en-US" dirty="0"/>
          </a:p>
          <a:p>
            <a:r>
              <a:rPr lang="en-US" dirty="0"/>
              <a:t>Massive flexibility on the server side; only the client behavior is fixed</a:t>
            </a:r>
          </a:p>
          <a:p>
            <a:endParaRPr lang="en-US" dirty="0"/>
          </a:p>
          <a:p>
            <a:r>
              <a:rPr lang="en-US" dirty="0"/>
              <a:t>Allows concurrent or independent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5761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Describes a design in which portions of a program receives control of code execution from a reusable library</a:t>
            </a:r>
          </a:p>
          <a:p>
            <a:endParaRPr lang="en-US" dirty="0"/>
          </a:p>
          <a:p>
            <a:r>
              <a:rPr lang="en-US" dirty="0"/>
              <a:t>Factory pattern</a:t>
            </a:r>
          </a:p>
          <a:p>
            <a:endParaRPr lang="en-US" dirty="0"/>
          </a:p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53845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Separates the creation of a client's dependencies from the client's behavior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 injection works the same as parameter passing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 injection is also about control passing</a:t>
            </a:r>
          </a:p>
        </p:txBody>
      </p:sp>
    </p:spTree>
    <p:extLst>
      <p:ext uri="{BB962C8B-B14F-4D97-AF65-F5344CB8AC3E}">
        <p14:creationId xmlns:p14="http://schemas.microsoft.com/office/powerpoint/2010/main" val="54217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Dependency injection involves four roles: </a:t>
            </a:r>
          </a:p>
          <a:p>
            <a:pPr lvl="1"/>
            <a:r>
              <a:rPr lang="en-US" dirty="0">
                <a:latin typeface="Calibri" charset="0"/>
              </a:rPr>
              <a:t>the </a:t>
            </a:r>
            <a:r>
              <a:rPr lang="en-US" b="1" dirty="0">
                <a:latin typeface="Calibri" charset="0"/>
              </a:rPr>
              <a:t>service </a:t>
            </a:r>
            <a:r>
              <a:rPr lang="en-US" dirty="0">
                <a:latin typeface="Calibri" charset="0"/>
              </a:rPr>
              <a:t>object(s) to be used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the </a:t>
            </a:r>
            <a:r>
              <a:rPr lang="en-US" b="1" dirty="0">
                <a:latin typeface="Calibri" charset="0"/>
              </a:rPr>
              <a:t>client</a:t>
            </a:r>
            <a:r>
              <a:rPr lang="en-US" dirty="0">
                <a:latin typeface="Calibri" charset="0"/>
              </a:rPr>
              <a:t> object that is depending on 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the </a:t>
            </a:r>
            <a:r>
              <a:rPr lang="en-US" b="1" dirty="0">
                <a:latin typeface="Calibri" charset="0"/>
              </a:rPr>
              <a:t>services</a:t>
            </a:r>
            <a:r>
              <a:rPr lang="en-US" dirty="0">
                <a:latin typeface="Calibri" charset="0"/>
              </a:rPr>
              <a:t> it uses the interfaces that define how the client may use the services 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the </a:t>
            </a:r>
            <a:r>
              <a:rPr lang="en-US" b="1" dirty="0">
                <a:latin typeface="Calibri" charset="0"/>
              </a:rPr>
              <a:t>injector</a:t>
            </a:r>
            <a:r>
              <a:rPr lang="en-US" dirty="0">
                <a:latin typeface="Calibri" charset="0"/>
              </a:rPr>
              <a:t>, which is responsible for constructing the services and injecting them into the client</a:t>
            </a:r>
          </a:p>
        </p:txBody>
      </p:sp>
    </p:spTree>
    <p:extLst>
      <p:ext uri="{BB962C8B-B14F-4D97-AF65-F5344CB8AC3E}">
        <p14:creationId xmlns:p14="http://schemas.microsoft.com/office/powerpoint/2010/main" val="23053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What is dependency injection?</vt:lpstr>
      <vt:lpstr>Agenda</vt:lpstr>
      <vt:lpstr>History ... of it all</vt:lpstr>
      <vt:lpstr>Why we use it</vt:lpstr>
      <vt:lpstr>Why it apperead</vt:lpstr>
      <vt:lpstr>How is it useful/bad</vt:lpstr>
      <vt:lpstr>Inversion of Control</vt:lpstr>
      <vt:lpstr>Dependency Injection</vt:lpstr>
      <vt:lpstr>Dependency injection</vt:lpstr>
      <vt:lpstr>Dependency injection (for kids)</vt:lpstr>
      <vt:lpstr>Implementation using Autofac</vt:lpstr>
      <vt:lpstr>Demo console application</vt:lpstr>
      <vt:lpstr>Demo ASP.NET MVC application</vt:lpstr>
      <vt:lpstr>Publishing in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dependency injection?</dc:title>
  <dc:creator/>
  <cp:lastModifiedBy/>
  <cp:revision>5</cp:revision>
  <dcterms:created xsi:type="dcterms:W3CDTF">2012-07-27T01:16:44Z</dcterms:created>
  <dcterms:modified xsi:type="dcterms:W3CDTF">2015-10-20T14:46:52Z</dcterms:modified>
</cp:coreProperties>
</file>