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Layouts/slideLayout19.xml" ContentType="application/vnd.openxmlformats-officedocument.presentationml.slideLayout+xml"/>
  <Override PartName="/ppt/theme/theme4.xml" ContentType="application/vnd.openxmlformats-officedocument.them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Default Extension="xlsx" ContentType="application/vnd.openxmlformats-officedocument.spreadsheetml.sheet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4" r:id="rId2"/>
  </p:sldMasterIdLst>
  <p:notesMasterIdLst>
    <p:notesMasterId r:id="rId9"/>
  </p:notesMasterIdLst>
  <p:handoutMasterIdLst>
    <p:handoutMasterId r:id="rId10"/>
  </p:handoutMasterIdLst>
  <p:sldIdLst>
    <p:sldId id="256" r:id="rId3"/>
    <p:sldId id="262" r:id="rId4"/>
    <p:sldId id="263" r:id="rId5"/>
    <p:sldId id="264" r:id="rId6"/>
    <p:sldId id="258" r:id="rId7"/>
    <p:sldId id="260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5878"/>
    <a:srgbClr val="DAD2D0"/>
    <a:srgbClr val="F44C18"/>
    <a:srgbClr val="FDFDFD"/>
    <a:srgbClr val="5B2A05"/>
    <a:srgbClr val="08C26E"/>
    <a:srgbClr val="ED1A3B"/>
    <a:srgbClr val="00CC66"/>
    <a:srgbClr val="E7E2E1"/>
    <a:srgbClr val="00FFCC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726" y="-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08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nl-BE"/>
  <c:chart>
    <c:autoTitleDeleted val="1"/>
    <c:plotArea>
      <c:layout/>
      <c:lineChart>
        <c:grouping val="standard"/>
        <c:ser>
          <c:idx val="0"/>
          <c:order val="0"/>
          <c:tx>
            <c:strRef>
              <c:f>'Sheet1'!$B$1</c:f>
              <c:strCache>
                <c:ptCount val="1"/>
                <c:pt idx="0">
                  <c:v>Series 1</c:v>
                </c:pt>
              </c:strCache>
            </c:strRef>
          </c:tx>
          <c:marker>
            <c:symbol val="none"/>
          </c:marker>
          <c:cat>
            <c:strRef>
              <c:f>'Sheet1'!$A$2:$A$5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'Sheet1'!$B$2:$B$5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marker val="1"/>
        <c:axId val="33788672"/>
        <c:axId val="33808384"/>
      </c:lineChart>
      <c:catAx>
        <c:axId val="33788672"/>
        <c:scaling>
          <c:orientation val="minMax"/>
        </c:scaling>
        <c:delete val="1"/>
        <c:axPos val="b"/>
        <c:tickLblPos val="none"/>
        <c:crossAx val="33808384"/>
        <c:crosses val="autoZero"/>
        <c:auto val="1"/>
        <c:lblAlgn val="ctr"/>
        <c:lblOffset val="100"/>
      </c:catAx>
      <c:valAx>
        <c:axId val="33808384"/>
        <c:scaling>
          <c:orientation val="minMax"/>
        </c:scaling>
        <c:delete val="1"/>
        <c:axPos val="l"/>
        <c:numFmt formatCode="General" sourceLinked="1"/>
        <c:tickLblPos val="none"/>
        <c:crossAx val="33788672"/>
        <c:crosses val="autoZero"/>
        <c:crossBetween val="between"/>
      </c:valAx>
    </c:plotArea>
    <c:plotVisOnly val="1"/>
  </c:chart>
  <c:txPr>
    <a:bodyPr/>
    <a:lstStyle/>
    <a:p>
      <a:pPr>
        <a:defRPr sz="1800"/>
      </a:pPr>
      <a:endParaRPr lang="nl-BE"/>
    </a:p>
  </c:txPr>
  <c:externalData r:id="rId1"/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F728F6-EE6E-406E-B1B9-AD3332757FC8}" type="datetimeFigureOut">
              <a:rPr lang="nl-BE" smtClean="0"/>
              <a:pPr/>
              <a:t>5/12/2014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A459A3-484A-467F-BBFD-5A10BED69A9C}" type="slidenum">
              <a:rPr lang="nl-BE" smtClean="0"/>
              <a:pPr/>
              <a:t>‹#›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13DD37-2A78-49F1-94AE-5637928AFC29}" type="datetimeFigureOut">
              <a:rPr lang="nl-BE" smtClean="0"/>
              <a:pPr/>
              <a:t>5/12/2014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EB96C1-EA4F-47A2-89A6-B2FD1E31514E}" type="slidenum">
              <a:rPr lang="nl-BE" smtClean="0"/>
              <a:pPr/>
              <a:t>‹#›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 bwMode="gray">
          <a:xfrm>
            <a:off x="287338" y="1379538"/>
            <a:ext cx="8299450" cy="525462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287338" y="1905000"/>
            <a:ext cx="8299450" cy="27559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-ligh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287338" y="1820863"/>
            <a:ext cx="7594600" cy="3814762"/>
          </a:xfrm>
        </p:spPr>
        <p:txBody>
          <a:bodyPr/>
          <a:lstStyle>
            <a:lvl1pPr>
              <a:defRPr sz="2800">
                <a:solidFill>
                  <a:srgbClr val="62CAE3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-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287338" y="1820863"/>
            <a:ext cx="7594600" cy="3814762"/>
          </a:xfrm>
        </p:spPr>
        <p:txBody>
          <a:bodyPr/>
          <a:lstStyle>
            <a:lvl1pPr>
              <a:defRPr sz="2800">
                <a:solidFill>
                  <a:srgbClr val="2EAFA4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-burgun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287338" y="1820863"/>
            <a:ext cx="7594600" cy="3814762"/>
          </a:xfrm>
        </p:spPr>
        <p:txBody>
          <a:bodyPr/>
          <a:lstStyle>
            <a:lvl1pPr>
              <a:defRPr sz="2800">
                <a:solidFill>
                  <a:srgbClr val="98002E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-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287338" y="1820863"/>
            <a:ext cx="7594600" cy="3814762"/>
          </a:xfrm>
        </p:spPr>
        <p:txBody>
          <a:bodyPr/>
          <a:lstStyle>
            <a:lvl1pPr>
              <a:defRPr sz="2800">
                <a:solidFill>
                  <a:srgbClr val="786860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-copp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287338" y="1820863"/>
            <a:ext cx="7594600" cy="3814762"/>
          </a:xfrm>
        </p:spPr>
        <p:txBody>
          <a:bodyPr/>
          <a:lstStyle>
            <a:lvl1pPr>
              <a:defRPr sz="2800">
                <a:solidFill>
                  <a:srgbClr val="EE9024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-fusch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287338" y="1820863"/>
            <a:ext cx="7594600" cy="3814762"/>
          </a:xfrm>
        </p:spPr>
        <p:txBody>
          <a:bodyPr/>
          <a:lstStyle>
            <a:lvl1pPr>
              <a:defRPr sz="2800">
                <a:solidFill>
                  <a:srgbClr val="D1108C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 without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9" descr="BDO_Logo_RGB 100%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81938" y="6238875"/>
            <a:ext cx="974725" cy="374650"/>
          </a:xfrm>
          <a:prstGeom prst="rect">
            <a:avLst/>
          </a:prstGeom>
          <a:noFill/>
        </p:spPr>
      </p:pic>
      <p:sp>
        <p:nvSpPr>
          <p:cNvPr id="4" name="Freeform 11"/>
          <p:cNvSpPr>
            <a:spLocks noChangeAspect="1"/>
          </p:cNvSpPr>
          <p:nvPr userDrawn="1"/>
        </p:nvSpPr>
        <p:spPr bwMode="gray">
          <a:xfrm>
            <a:off x="287338" y="0"/>
            <a:ext cx="161925" cy="554038"/>
          </a:xfrm>
          <a:custGeom>
            <a:avLst/>
            <a:gdLst/>
            <a:ahLst/>
            <a:cxnLst>
              <a:cxn ang="0">
                <a:pos x="120" y="328"/>
              </a:cxn>
              <a:cxn ang="0">
                <a:pos x="120" y="0"/>
              </a:cxn>
              <a:cxn ang="0">
                <a:pos x="0" y="0"/>
              </a:cxn>
              <a:cxn ang="0">
                <a:pos x="0" y="411"/>
              </a:cxn>
              <a:cxn ang="0">
                <a:pos x="120" y="328"/>
              </a:cxn>
            </a:cxnLst>
            <a:rect l="0" t="0" r="r" b="b"/>
            <a:pathLst>
              <a:path w="120" h="411">
                <a:moveTo>
                  <a:pt x="120" y="328"/>
                </a:moveTo>
                <a:lnTo>
                  <a:pt x="120" y="0"/>
                </a:lnTo>
                <a:lnTo>
                  <a:pt x="0" y="0"/>
                </a:lnTo>
                <a:lnTo>
                  <a:pt x="0" y="411"/>
                </a:lnTo>
                <a:lnTo>
                  <a:pt x="120" y="328"/>
                </a:lnTo>
                <a:close/>
              </a:path>
            </a:pathLst>
          </a:custGeom>
          <a:solidFill>
            <a:srgbClr val="ED1A3B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5" name="Freeform 12"/>
          <p:cNvSpPr>
            <a:spLocks noChangeAspect="1"/>
          </p:cNvSpPr>
          <p:nvPr userDrawn="1"/>
        </p:nvSpPr>
        <p:spPr bwMode="gray">
          <a:xfrm>
            <a:off x="287338" y="6238875"/>
            <a:ext cx="161925" cy="615950"/>
          </a:xfrm>
          <a:custGeom>
            <a:avLst/>
            <a:gdLst/>
            <a:ahLst/>
            <a:cxnLst>
              <a:cxn ang="0">
                <a:pos x="0" y="85"/>
              </a:cxn>
              <a:cxn ang="0">
                <a:pos x="0" y="456"/>
              </a:cxn>
              <a:cxn ang="0">
                <a:pos x="120" y="456"/>
              </a:cxn>
              <a:cxn ang="0">
                <a:pos x="120" y="0"/>
              </a:cxn>
              <a:cxn ang="0">
                <a:pos x="0" y="85"/>
              </a:cxn>
            </a:cxnLst>
            <a:rect l="0" t="0" r="r" b="b"/>
            <a:pathLst>
              <a:path w="120" h="456">
                <a:moveTo>
                  <a:pt x="0" y="85"/>
                </a:moveTo>
                <a:lnTo>
                  <a:pt x="0" y="456"/>
                </a:lnTo>
                <a:lnTo>
                  <a:pt x="120" y="456"/>
                </a:lnTo>
                <a:lnTo>
                  <a:pt x="120" y="0"/>
                </a:lnTo>
                <a:lnTo>
                  <a:pt x="0" y="85"/>
                </a:lnTo>
                <a:close/>
              </a:path>
            </a:pathLst>
          </a:custGeom>
          <a:solidFill>
            <a:srgbClr val="ED1A3B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5"/>
          <p:cNvSpPr>
            <a:spLocks noChangeArrowheads="1"/>
          </p:cNvSpPr>
          <p:nvPr userDrawn="1"/>
        </p:nvSpPr>
        <p:spPr bwMode="gray">
          <a:xfrm>
            <a:off x="0" y="285728"/>
            <a:ext cx="8853488" cy="5326062"/>
          </a:xfrm>
          <a:prstGeom prst="rect">
            <a:avLst/>
          </a:prstGeom>
          <a:solidFill>
            <a:srgbClr val="2EAFA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ctrTitle"/>
          </p:nvPr>
        </p:nvSpPr>
        <p:spPr bwMode="gray">
          <a:xfrm>
            <a:off x="287338" y="1719274"/>
            <a:ext cx="8299450" cy="525462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chemeClr val="bg1"/>
                </a:solidFill>
                <a:latin typeface="Trebuchet MS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287338" y="2244736"/>
            <a:ext cx="8299450" cy="2755900"/>
          </a:xfrm>
          <a:prstGeom prst="rect">
            <a:avLst/>
          </a:prstGeom>
        </p:spPr>
        <p:txBody>
          <a:bodyPr/>
          <a:lstStyle>
            <a:lvl1pPr>
              <a:buNone/>
              <a:defRPr sz="1800">
                <a:solidFill>
                  <a:schemeClr val="bg1"/>
                </a:solidFill>
                <a:latin typeface="Trebuchet MS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5" name="Freeform 25"/>
          <p:cNvSpPr>
            <a:spLocks noChangeAspect="1"/>
          </p:cNvSpPr>
          <p:nvPr userDrawn="1"/>
        </p:nvSpPr>
        <p:spPr bwMode="gray">
          <a:xfrm>
            <a:off x="287338" y="5030788"/>
            <a:ext cx="161925" cy="1827212"/>
          </a:xfrm>
          <a:custGeom>
            <a:avLst/>
            <a:gdLst/>
            <a:ahLst/>
            <a:cxnLst>
              <a:cxn ang="0">
                <a:pos x="120" y="0"/>
              </a:cxn>
              <a:cxn ang="0">
                <a:pos x="120" y="1354"/>
              </a:cxn>
              <a:cxn ang="0">
                <a:pos x="0" y="1354"/>
              </a:cxn>
              <a:cxn ang="0">
                <a:pos x="0" y="85"/>
              </a:cxn>
              <a:cxn ang="0">
                <a:pos x="120" y="0"/>
              </a:cxn>
            </a:cxnLst>
            <a:rect l="0" t="0" r="r" b="b"/>
            <a:pathLst>
              <a:path w="120" h="1354">
                <a:moveTo>
                  <a:pt x="120" y="0"/>
                </a:moveTo>
                <a:lnTo>
                  <a:pt x="120" y="1354"/>
                </a:lnTo>
                <a:lnTo>
                  <a:pt x="0" y="1354"/>
                </a:lnTo>
                <a:lnTo>
                  <a:pt x="0" y="85"/>
                </a:lnTo>
                <a:lnTo>
                  <a:pt x="120" y="0"/>
                </a:lnTo>
                <a:close/>
              </a:path>
            </a:pathLst>
          </a:custGeom>
          <a:solidFill>
            <a:srgbClr val="EC1C3C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6" name="Freeform 30"/>
          <p:cNvSpPr>
            <a:spLocks noChangeAspect="1"/>
          </p:cNvSpPr>
          <p:nvPr userDrawn="1"/>
        </p:nvSpPr>
        <p:spPr bwMode="gray">
          <a:xfrm>
            <a:off x="287338" y="0"/>
            <a:ext cx="161925" cy="898525"/>
          </a:xfrm>
          <a:custGeom>
            <a:avLst/>
            <a:gdLst/>
            <a:ahLst/>
            <a:cxnLst>
              <a:cxn ang="0">
                <a:pos x="120" y="581"/>
              </a:cxn>
              <a:cxn ang="0">
                <a:pos x="120" y="0"/>
              </a:cxn>
              <a:cxn ang="0">
                <a:pos x="0" y="0"/>
              </a:cxn>
              <a:cxn ang="0">
                <a:pos x="0" y="666"/>
              </a:cxn>
              <a:cxn ang="0">
                <a:pos x="120" y="581"/>
              </a:cxn>
            </a:cxnLst>
            <a:rect l="0" t="0" r="r" b="b"/>
            <a:pathLst>
              <a:path w="120" h="666">
                <a:moveTo>
                  <a:pt x="120" y="581"/>
                </a:moveTo>
                <a:lnTo>
                  <a:pt x="120" y="0"/>
                </a:lnTo>
                <a:lnTo>
                  <a:pt x="0" y="0"/>
                </a:lnTo>
                <a:lnTo>
                  <a:pt x="0" y="666"/>
                </a:lnTo>
                <a:lnTo>
                  <a:pt x="120" y="581"/>
                </a:lnTo>
                <a:close/>
              </a:path>
            </a:pathLst>
          </a:custGeom>
          <a:solidFill>
            <a:srgbClr val="EC1C3C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ligh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5"/>
          <p:cNvSpPr>
            <a:spLocks noChangeArrowheads="1"/>
          </p:cNvSpPr>
          <p:nvPr userDrawn="1"/>
        </p:nvSpPr>
        <p:spPr bwMode="gray">
          <a:xfrm>
            <a:off x="0" y="287338"/>
            <a:ext cx="8853488" cy="5326062"/>
          </a:xfrm>
          <a:prstGeom prst="rect">
            <a:avLst/>
          </a:prstGeom>
          <a:solidFill>
            <a:srgbClr val="62CAE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 sz="3200">
              <a:latin typeface="Trebuchet MS" pitchFamily="34" charset="0"/>
            </a:endParaRP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ctrTitle"/>
          </p:nvPr>
        </p:nvSpPr>
        <p:spPr bwMode="gray">
          <a:xfrm>
            <a:off x="287338" y="1379538"/>
            <a:ext cx="8299450" cy="525462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chemeClr val="bg1"/>
                </a:solidFill>
                <a:latin typeface="Trebuchet MS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11" name="Rectangle 3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287338" y="1905000"/>
            <a:ext cx="8299450" cy="2755900"/>
          </a:xfrm>
          <a:prstGeom prst="rect">
            <a:avLst/>
          </a:prstGeom>
        </p:spPr>
        <p:txBody>
          <a:bodyPr/>
          <a:lstStyle>
            <a:lvl1pPr>
              <a:buNone/>
              <a:defRPr sz="1800">
                <a:solidFill>
                  <a:schemeClr val="bg1"/>
                </a:solidFill>
                <a:latin typeface="Trebuchet MS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3" name="Freeform 25"/>
          <p:cNvSpPr>
            <a:spLocks noChangeAspect="1"/>
          </p:cNvSpPr>
          <p:nvPr userDrawn="1"/>
        </p:nvSpPr>
        <p:spPr bwMode="gray">
          <a:xfrm>
            <a:off x="287338" y="5030788"/>
            <a:ext cx="161925" cy="1827212"/>
          </a:xfrm>
          <a:custGeom>
            <a:avLst/>
            <a:gdLst/>
            <a:ahLst/>
            <a:cxnLst>
              <a:cxn ang="0">
                <a:pos x="120" y="0"/>
              </a:cxn>
              <a:cxn ang="0">
                <a:pos x="120" y="1354"/>
              </a:cxn>
              <a:cxn ang="0">
                <a:pos x="0" y="1354"/>
              </a:cxn>
              <a:cxn ang="0">
                <a:pos x="0" y="85"/>
              </a:cxn>
              <a:cxn ang="0">
                <a:pos x="120" y="0"/>
              </a:cxn>
            </a:cxnLst>
            <a:rect l="0" t="0" r="r" b="b"/>
            <a:pathLst>
              <a:path w="120" h="1354">
                <a:moveTo>
                  <a:pt x="120" y="0"/>
                </a:moveTo>
                <a:lnTo>
                  <a:pt x="120" y="1354"/>
                </a:lnTo>
                <a:lnTo>
                  <a:pt x="0" y="1354"/>
                </a:lnTo>
                <a:lnTo>
                  <a:pt x="0" y="85"/>
                </a:lnTo>
                <a:lnTo>
                  <a:pt x="120" y="0"/>
                </a:lnTo>
                <a:close/>
              </a:path>
            </a:pathLst>
          </a:custGeom>
          <a:solidFill>
            <a:srgbClr val="EC1C3C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4" name="Freeform 30"/>
          <p:cNvSpPr>
            <a:spLocks noChangeAspect="1"/>
          </p:cNvSpPr>
          <p:nvPr userDrawn="1"/>
        </p:nvSpPr>
        <p:spPr bwMode="gray">
          <a:xfrm>
            <a:off x="287338" y="0"/>
            <a:ext cx="161925" cy="898525"/>
          </a:xfrm>
          <a:custGeom>
            <a:avLst/>
            <a:gdLst/>
            <a:ahLst/>
            <a:cxnLst>
              <a:cxn ang="0">
                <a:pos x="120" y="581"/>
              </a:cxn>
              <a:cxn ang="0">
                <a:pos x="120" y="0"/>
              </a:cxn>
              <a:cxn ang="0">
                <a:pos x="0" y="0"/>
              </a:cxn>
              <a:cxn ang="0">
                <a:pos x="0" y="666"/>
              </a:cxn>
              <a:cxn ang="0">
                <a:pos x="120" y="581"/>
              </a:cxn>
            </a:cxnLst>
            <a:rect l="0" t="0" r="r" b="b"/>
            <a:pathLst>
              <a:path w="120" h="666">
                <a:moveTo>
                  <a:pt x="120" y="581"/>
                </a:moveTo>
                <a:lnTo>
                  <a:pt x="120" y="0"/>
                </a:lnTo>
                <a:lnTo>
                  <a:pt x="0" y="0"/>
                </a:lnTo>
                <a:lnTo>
                  <a:pt x="0" y="666"/>
                </a:lnTo>
                <a:lnTo>
                  <a:pt x="120" y="581"/>
                </a:lnTo>
                <a:close/>
              </a:path>
            </a:pathLst>
          </a:custGeom>
          <a:solidFill>
            <a:srgbClr val="EC1C3C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burgun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5"/>
          <p:cNvSpPr>
            <a:spLocks noChangeArrowheads="1"/>
          </p:cNvSpPr>
          <p:nvPr userDrawn="1"/>
        </p:nvSpPr>
        <p:spPr bwMode="gray">
          <a:xfrm>
            <a:off x="0" y="287338"/>
            <a:ext cx="8853488" cy="5326062"/>
          </a:xfrm>
          <a:prstGeom prst="rect">
            <a:avLst/>
          </a:prstGeom>
          <a:solidFill>
            <a:srgbClr val="98002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ctrTitle"/>
          </p:nvPr>
        </p:nvSpPr>
        <p:spPr bwMode="gray">
          <a:xfrm>
            <a:off x="287338" y="1379538"/>
            <a:ext cx="8299450" cy="525462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chemeClr val="bg1"/>
                </a:solidFill>
                <a:latin typeface="Trebuchet MS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11" name="Rectangle 3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287338" y="1905000"/>
            <a:ext cx="8299450" cy="2755900"/>
          </a:xfrm>
          <a:prstGeom prst="rect">
            <a:avLst/>
          </a:prstGeom>
        </p:spPr>
        <p:txBody>
          <a:bodyPr/>
          <a:lstStyle>
            <a:lvl1pPr>
              <a:buNone/>
              <a:defRPr sz="1800">
                <a:solidFill>
                  <a:schemeClr val="bg1"/>
                </a:solidFill>
                <a:latin typeface="Trebuchet MS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3" name="Freeform 25"/>
          <p:cNvSpPr>
            <a:spLocks noChangeAspect="1"/>
          </p:cNvSpPr>
          <p:nvPr userDrawn="1"/>
        </p:nvSpPr>
        <p:spPr bwMode="gray">
          <a:xfrm>
            <a:off x="287338" y="5030788"/>
            <a:ext cx="161925" cy="1827212"/>
          </a:xfrm>
          <a:custGeom>
            <a:avLst/>
            <a:gdLst/>
            <a:ahLst/>
            <a:cxnLst>
              <a:cxn ang="0">
                <a:pos x="120" y="0"/>
              </a:cxn>
              <a:cxn ang="0">
                <a:pos x="120" y="1354"/>
              </a:cxn>
              <a:cxn ang="0">
                <a:pos x="0" y="1354"/>
              </a:cxn>
              <a:cxn ang="0">
                <a:pos x="0" y="85"/>
              </a:cxn>
              <a:cxn ang="0">
                <a:pos x="120" y="0"/>
              </a:cxn>
            </a:cxnLst>
            <a:rect l="0" t="0" r="r" b="b"/>
            <a:pathLst>
              <a:path w="120" h="1354">
                <a:moveTo>
                  <a:pt x="120" y="0"/>
                </a:moveTo>
                <a:lnTo>
                  <a:pt x="120" y="1354"/>
                </a:lnTo>
                <a:lnTo>
                  <a:pt x="0" y="1354"/>
                </a:lnTo>
                <a:lnTo>
                  <a:pt x="0" y="85"/>
                </a:lnTo>
                <a:lnTo>
                  <a:pt x="120" y="0"/>
                </a:lnTo>
                <a:close/>
              </a:path>
            </a:pathLst>
          </a:custGeom>
          <a:solidFill>
            <a:srgbClr val="EC1C3C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4" name="Freeform 30"/>
          <p:cNvSpPr>
            <a:spLocks noChangeAspect="1"/>
          </p:cNvSpPr>
          <p:nvPr userDrawn="1"/>
        </p:nvSpPr>
        <p:spPr bwMode="gray">
          <a:xfrm>
            <a:off x="287338" y="0"/>
            <a:ext cx="161925" cy="898525"/>
          </a:xfrm>
          <a:custGeom>
            <a:avLst/>
            <a:gdLst/>
            <a:ahLst/>
            <a:cxnLst>
              <a:cxn ang="0">
                <a:pos x="120" y="581"/>
              </a:cxn>
              <a:cxn ang="0">
                <a:pos x="120" y="0"/>
              </a:cxn>
              <a:cxn ang="0">
                <a:pos x="0" y="0"/>
              </a:cxn>
              <a:cxn ang="0">
                <a:pos x="0" y="666"/>
              </a:cxn>
              <a:cxn ang="0">
                <a:pos x="120" y="581"/>
              </a:cxn>
            </a:cxnLst>
            <a:rect l="0" t="0" r="r" b="b"/>
            <a:pathLst>
              <a:path w="120" h="666">
                <a:moveTo>
                  <a:pt x="120" y="581"/>
                </a:moveTo>
                <a:lnTo>
                  <a:pt x="120" y="0"/>
                </a:lnTo>
                <a:lnTo>
                  <a:pt x="0" y="0"/>
                </a:lnTo>
                <a:lnTo>
                  <a:pt x="0" y="666"/>
                </a:lnTo>
                <a:lnTo>
                  <a:pt x="120" y="581"/>
                </a:lnTo>
                <a:close/>
              </a:path>
            </a:pathLst>
          </a:custGeom>
          <a:solidFill>
            <a:srgbClr val="EC1C3C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copp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5"/>
          <p:cNvSpPr>
            <a:spLocks noChangeArrowheads="1"/>
          </p:cNvSpPr>
          <p:nvPr userDrawn="1"/>
        </p:nvSpPr>
        <p:spPr bwMode="gray">
          <a:xfrm>
            <a:off x="0" y="287338"/>
            <a:ext cx="8853488" cy="5326062"/>
          </a:xfrm>
          <a:prstGeom prst="rect">
            <a:avLst/>
          </a:prstGeom>
          <a:solidFill>
            <a:srgbClr val="EE902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ctrTitle"/>
          </p:nvPr>
        </p:nvSpPr>
        <p:spPr bwMode="gray">
          <a:xfrm>
            <a:off x="287338" y="1379538"/>
            <a:ext cx="8299450" cy="525462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chemeClr val="bg1"/>
                </a:solidFill>
                <a:latin typeface="Trebuchet MS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11" name="Rectangle 3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287338" y="1905000"/>
            <a:ext cx="8299450" cy="2755900"/>
          </a:xfrm>
          <a:prstGeom prst="rect">
            <a:avLst/>
          </a:prstGeom>
        </p:spPr>
        <p:txBody>
          <a:bodyPr/>
          <a:lstStyle>
            <a:lvl1pPr>
              <a:buNone/>
              <a:defRPr sz="1800">
                <a:solidFill>
                  <a:schemeClr val="bg1"/>
                </a:solidFill>
                <a:latin typeface="Trebuchet MS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3" name="Freeform 25"/>
          <p:cNvSpPr>
            <a:spLocks noChangeAspect="1"/>
          </p:cNvSpPr>
          <p:nvPr userDrawn="1"/>
        </p:nvSpPr>
        <p:spPr bwMode="gray">
          <a:xfrm>
            <a:off x="287338" y="5030788"/>
            <a:ext cx="161925" cy="1827212"/>
          </a:xfrm>
          <a:custGeom>
            <a:avLst/>
            <a:gdLst/>
            <a:ahLst/>
            <a:cxnLst>
              <a:cxn ang="0">
                <a:pos x="120" y="0"/>
              </a:cxn>
              <a:cxn ang="0">
                <a:pos x="120" y="1354"/>
              </a:cxn>
              <a:cxn ang="0">
                <a:pos x="0" y="1354"/>
              </a:cxn>
              <a:cxn ang="0">
                <a:pos x="0" y="85"/>
              </a:cxn>
              <a:cxn ang="0">
                <a:pos x="120" y="0"/>
              </a:cxn>
            </a:cxnLst>
            <a:rect l="0" t="0" r="r" b="b"/>
            <a:pathLst>
              <a:path w="120" h="1354">
                <a:moveTo>
                  <a:pt x="120" y="0"/>
                </a:moveTo>
                <a:lnTo>
                  <a:pt x="120" y="1354"/>
                </a:lnTo>
                <a:lnTo>
                  <a:pt x="0" y="1354"/>
                </a:lnTo>
                <a:lnTo>
                  <a:pt x="0" y="85"/>
                </a:lnTo>
                <a:lnTo>
                  <a:pt x="120" y="0"/>
                </a:lnTo>
                <a:close/>
              </a:path>
            </a:pathLst>
          </a:custGeom>
          <a:solidFill>
            <a:srgbClr val="EC1C3C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4" name="Freeform 30"/>
          <p:cNvSpPr>
            <a:spLocks noChangeAspect="1"/>
          </p:cNvSpPr>
          <p:nvPr userDrawn="1"/>
        </p:nvSpPr>
        <p:spPr bwMode="gray">
          <a:xfrm>
            <a:off x="287338" y="0"/>
            <a:ext cx="161925" cy="898525"/>
          </a:xfrm>
          <a:custGeom>
            <a:avLst/>
            <a:gdLst/>
            <a:ahLst/>
            <a:cxnLst>
              <a:cxn ang="0">
                <a:pos x="120" y="581"/>
              </a:cxn>
              <a:cxn ang="0">
                <a:pos x="120" y="0"/>
              </a:cxn>
              <a:cxn ang="0">
                <a:pos x="0" y="0"/>
              </a:cxn>
              <a:cxn ang="0">
                <a:pos x="0" y="666"/>
              </a:cxn>
              <a:cxn ang="0">
                <a:pos x="120" y="581"/>
              </a:cxn>
            </a:cxnLst>
            <a:rect l="0" t="0" r="r" b="b"/>
            <a:pathLst>
              <a:path w="120" h="666">
                <a:moveTo>
                  <a:pt x="120" y="581"/>
                </a:moveTo>
                <a:lnTo>
                  <a:pt x="120" y="0"/>
                </a:lnTo>
                <a:lnTo>
                  <a:pt x="0" y="0"/>
                </a:lnTo>
                <a:lnTo>
                  <a:pt x="0" y="666"/>
                </a:lnTo>
                <a:lnTo>
                  <a:pt x="120" y="581"/>
                </a:lnTo>
                <a:close/>
              </a:path>
            </a:pathLst>
          </a:custGeom>
          <a:solidFill>
            <a:srgbClr val="EC1C3C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fusch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5"/>
          <p:cNvSpPr>
            <a:spLocks noChangeArrowheads="1"/>
          </p:cNvSpPr>
          <p:nvPr userDrawn="1"/>
        </p:nvSpPr>
        <p:spPr bwMode="gray">
          <a:xfrm>
            <a:off x="0" y="287338"/>
            <a:ext cx="8853488" cy="5326062"/>
          </a:xfrm>
          <a:prstGeom prst="rect">
            <a:avLst/>
          </a:prstGeom>
          <a:solidFill>
            <a:srgbClr val="D1108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ctrTitle"/>
          </p:nvPr>
        </p:nvSpPr>
        <p:spPr bwMode="gray">
          <a:xfrm>
            <a:off x="287338" y="1379538"/>
            <a:ext cx="8299450" cy="525462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chemeClr val="bg1"/>
                </a:solidFill>
                <a:latin typeface="Trebuchet MS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11" name="Rectangle 3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287338" y="1905000"/>
            <a:ext cx="8299450" cy="2755900"/>
          </a:xfrm>
          <a:prstGeom prst="rect">
            <a:avLst/>
          </a:prstGeom>
        </p:spPr>
        <p:txBody>
          <a:bodyPr/>
          <a:lstStyle>
            <a:lvl1pPr>
              <a:buNone/>
              <a:defRPr sz="1800">
                <a:solidFill>
                  <a:schemeClr val="bg1"/>
                </a:solidFill>
                <a:latin typeface="Trebuchet MS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3" name="Freeform 25"/>
          <p:cNvSpPr>
            <a:spLocks noChangeAspect="1"/>
          </p:cNvSpPr>
          <p:nvPr userDrawn="1"/>
        </p:nvSpPr>
        <p:spPr bwMode="gray">
          <a:xfrm>
            <a:off x="287338" y="5030788"/>
            <a:ext cx="161925" cy="1827212"/>
          </a:xfrm>
          <a:custGeom>
            <a:avLst/>
            <a:gdLst/>
            <a:ahLst/>
            <a:cxnLst>
              <a:cxn ang="0">
                <a:pos x="120" y="0"/>
              </a:cxn>
              <a:cxn ang="0">
                <a:pos x="120" y="1354"/>
              </a:cxn>
              <a:cxn ang="0">
                <a:pos x="0" y="1354"/>
              </a:cxn>
              <a:cxn ang="0">
                <a:pos x="0" y="85"/>
              </a:cxn>
              <a:cxn ang="0">
                <a:pos x="120" y="0"/>
              </a:cxn>
            </a:cxnLst>
            <a:rect l="0" t="0" r="r" b="b"/>
            <a:pathLst>
              <a:path w="120" h="1354">
                <a:moveTo>
                  <a:pt x="120" y="0"/>
                </a:moveTo>
                <a:lnTo>
                  <a:pt x="120" y="1354"/>
                </a:lnTo>
                <a:lnTo>
                  <a:pt x="0" y="1354"/>
                </a:lnTo>
                <a:lnTo>
                  <a:pt x="0" y="85"/>
                </a:lnTo>
                <a:lnTo>
                  <a:pt x="120" y="0"/>
                </a:lnTo>
                <a:close/>
              </a:path>
            </a:pathLst>
          </a:custGeom>
          <a:solidFill>
            <a:srgbClr val="EC1C3C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4" name="Freeform 30"/>
          <p:cNvSpPr>
            <a:spLocks noChangeAspect="1"/>
          </p:cNvSpPr>
          <p:nvPr userDrawn="1"/>
        </p:nvSpPr>
        <p:spPr bwMode="gray">
          <a:xfrm>
            <a:off x="287338" y="0"/>
            <a:ext cx="161925" cy="898525"/>
          </a:xfrm>
          <a:custGeom>
            <a:avLst/>
            <a:gdLst/>
            <a:ahLst/>
            <a:cxnLst>
              <a:cxn ang="0">
                <a:pos x="120" y="581"/>
              </a:cxn>
              <a:cxn ang="0">
                <a:pos x="120" y="0"/>
              </a:cxn>
              <a:cxn ang="0">
                <a:pos x="0" y="0"/>
              </a:cxn>
              <a:cxn ang="0">
                <a:pos x="0" y="666"/>
              </a:cxn>
              <a:cxn ang="0">
                <a:pos x="120" y="581"/>
              </a:cxn>
            </a:cxnLst>
            <a:rect l="0" t="0" r="r" b="b"/>
            <a:pathLst>
              <a:path w="120" h="666">
                <a:moveTo>
                  <a:pt x="120" y="581"/>
                </a:moveTo>
                <a:lnTo>
                  <a:pt x="120" y="0"/>
                </a:lnTo>
                <a:lnTo>
                  <a:pt x="0" y="0"/>
                </a:lnTo>
                <a:lnTo>
                  <a:pt x="0" y="666"/>
                </a:lnTo>
                <a:lnTo>
                  <a:pt x="120" y="581"/>
                </a:lnTo>
                <a:close/>
              </a:path>
            </a:pathLst>
          </a:custGeom>
          <a:solidFill>
            <a:srgbClr val="EC1C3C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with title, sub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7339" y="673100"/>
            <a:ext cx="8356628" cy="469884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Rectangle 3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285720" y="1214422"/>
            <a:ext cx="8299450" cy="357190"/>
          </a:xfrm>
        </p:spPr>
        <p:txBody>
          <a:bodyPr/>
          <a:lstStyle>
            <a:lvl1pPr>
              <a:defRPr sz="2800">
                <a:solidFill>
                  <a:srgbClr val="2EB0A4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1"/>
          </p:nvPr>
        </p:nvSpPr>
        <p:spPr>
          <a:xfrm>
            <a:off x="285720" y="1785938"/>
            <a:ext cx="8286808" cy="32146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subtitle, subheading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7339" y="673100"/>
            <a:ext cx="8356628" cy="469884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Rectangle 3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285720" y="1214422"/>
            <a:ext cx="8358246" cy="357190"/>
          </a:xfrm>
        </p:spPr>
        <p:txBody>
          <a:bodyPr/>
          <a:lstStyle>
            <a:lvl1pPr>
              <a:defRPr sz="2800">
                <a:solidFill>
                  <a:srgbClr val="2EB0A4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sz="half" idx="11"/>
          </p:nvPr>
        </p:nvSpPr>
        <p:spPr>
          <a:xfrm>
            <a:off x="287339" y="1820864"/>
            <a:ext cx="8428066" cy="322252"/>
          </a:xfrm>
        </p:spPr>
        <p:txBody>
          <a:bodyPr/>
          <a:lstStyle>
            <a:lvl1pPr>
              <a:defRPr sz="1600">
                <a:solidFill>
                  <a:srgbClr val="ED1A3B"/>
                </a:solidFill>
              </a:defRPr>
            </a:lvl1pPr>
            <a:lvl2pPr>
              <a:defRPr sz="1600"/>
            </a:lvl2pPr>
            <a:lvl3pPr>
              <a:defRPr sz="1200" i="0"/>
            </a:lvl3pPr>
            <a:lvl4pPr>
              <a:defRPr sz="1200" i="0"/>
            </a:lvl4pPr>
            <a:lvl5pPr>
              <a:defRPr sz="1200" i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2"/>
          </p:nvPr>
        </p:nvSpPr>
        <p:spPr>
          <a:xfrm>
            <a:off x="285720" y="2214562"/>
            <a:ext cx="8280000" cy="34290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287338" y="1820863"/>
            <a:ext cx="4210050" cy="3814762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4646613" y="1820863"/>
            <a:ext cx="4210050" cy="3814762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338" y="673100"/>
            <a:ext cx="8569325" cy="9715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87338" y="1820863"/>
            <a:ext cx="4208462" cy="3813175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0863"/>
            <a:ext cx="4208463" cy="3813175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338" y="673100"/>
            <a:ext cx="8569325" cy="9715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87338" y="1820864"/>
            <a:ext cx="8569325" cy="4572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200" i="0"/>
            </a:lvl3pPr>
            <a:lvl4pPr>
              <a:defRPr sz="1200" i="0"/>
            </a:lvl4pPr>
            <a:lvl5pPr>
              <a:defRPr sz="1200" i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7339" y="2278064"/>
            <a:ext cx="7594600" cy="3355974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ograp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1754188" y="1820863"/>
            <a:ext cx="2743200" cy="38124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4646613" y="1820863"/>
            <a:ext cx="4210050" cy="3814762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5"/>
          </p:nvPr>
        </p:nvSpPr>
        <p:spPr>
          <a:xfrm>
            <a:off x="286738" y="1820863"/>
            <a:ext cx="1296000" cy="14004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22.xml"/><Relationship Id="rId4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87338" y="673100"/>
            <a:ext cx="8569325" cy="97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7338" y="1820863"/>
            <a:ext cx="8569325" cy="3813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8" r:id="rId2"/>
    <p:sldLayoutId id="2147483681" r:id="rId3"/>
    <p:sldLayoutId id="2147483682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  <p:sldLayoutId id="2147483678" r:id="rId14"/>
    <p:sldLayoutId id="2147483679" r:id="rId15"/>
    <p:sldLayoutId id="2147483680" r:id="rId16"/>
    <p:sldLayoutId id="2147483683" r:id="rId17"/>
  </p:sldLayoutIdLst>
  <p:txStyles>
    <p:titleStyle>
      <a:lvl1pPr algn="l" rtl="0" eaLnBrk="1" fontAlgn="base" hangingPunct="1">
        <a:lnSpc>
          <a:spcPct val="105000"/>
        </a:lnSpc>
        <a:spcBef>
          <a:spcPct val="0"/>
        </a:spcBef>
        <a:spcAft>
          <a:spcPct val="0"/>
        </a:spcAft>
        <a:defRPr sz="2800" b="1">
          <a:solidFill>
            <a:srgbClr val="ED1A3B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105000"/>
        </a:lnSpc>
        <a:spcBef>
          <a:spcPct val="0"/>
        </a:spcBef>
        <a:spcAft>
          <a:spcPct val="0"/>
        </a:spcAft>
        <a:defRPr sz="2800" b="1">
          <a:solidFill>
            <a:srgbClr val="ED1A3B"/>
          </a:solidFill>
          <a:latin typeface="Trebuchet MS" pitchFamily="34" charset="0"/>
        </a:defRPr>
      </a:lvl2pPr>
      <a:lvl3pPr algn="l" rtl="0" eaLnBrk="1" fontAlgn="base" hangingPunct="1">
        <a:lnSpc>
          <a:spcPct val="105000"/>
        </a:lnSpc>
        <a:spcBef>
          <a:spcPct val="0"/>
        </a:spcBef>
        <a:spcAft>
          <a:spcPct val="0"/>
        </a:spcAft>
        <a:defRPr sz="2800" b="1">
          <a:solidFill>
            <a:srgbClr val="ED1A3B"/>
          </a:solidFill>
          <a:latin typeface="Trebuchet MS" pitchFamily="34" charset="0"/>
        </a:defRPr>
      </a:lvl3pPr>
      <a:lvl4pPr algn="l" rtl="0" eaLnBrk="1" fontAlgn="base" hangingPunct="1">
        <a:lnSpc>
          <a:spcPct val="105000"/>
        </a:lnSpc>
        <a:spcBef>
          <a:spcPct val="0"/>
        </a:spcBef>
        <a:spcAft>
          <a:spcPct val="0"/>
        </a:spcAft>
        <a:defRPr sz="2800" b="1">
          <a:solidFill>
            <a:srgbClr val="ED1A3B"/>
          </a:solidFill>
          <a:latin typeface="Trebuchet MS" pitchFamily="34" charset="0"/>
        </a:defRPr>
      </a:lvl4pPr>
      <a:lvl5pPr algn="l" rtl="0" eaLnBrk="1" fontAlgn="base" hangingPunct="1">
        <a:lnSpc>
          <a:spcPct val="105000"/>
        </a:lnSpc>
        <a:spcBef>
          <a:spcPct val="0"/>
        </a:spcBef>
        <a:spcAft>
          <a:spcPct val="0"/>
        </a:spcAft>
        <a:defRPr sz="2800" b="1">
          <a:solidFill>
            <a:srgbClr val="ED1A3B"/>
          </a:solidFill>
          <a:latin typeface="Trebuchet MS" pitchFamily="34" charset="0"/>
        </a:defRPr>
      </a:lvl5pPr>
      <a:lvl6pPr marL="457200" algn="l" rtl="0" eaLnBrk="1" fontAlgn="base" hangingPunct="1">
        <a:lnSpc>
          <a:spcPct val="105000"/>
        </a:lnSpc>
        <a:spcBef>
          <a:spcPct val="0"/>
        </a:spcBef>
        <a:spcAft>
          <a:spcPct val="0"/>
        </a:spcAft>
        <a:defRPr sz="2800" b="1">
          <a:solidFill>
            <a:srgbClr val="ED1A3B"/>
          </a:solidFill>
          <a:latin typeface="Trebuchet MS" pitchFamily="34" charset="0"/>
        </a:defRPr>
      </a:lvl6pPr>
      <a:lvl7pPr marL="914400" algn="l" rtl="0" eaLnBrk="1" fontAlgn="base" hangingPunct="1">
        <a:lnSpc>
          <a:spcPct val="105000"/>
        </a:lnSpc>
        <a:spcBef>
          <a:spcPct val="0"/>
        </a:spcBef>
        <a:spcAft>
          <a:spcPct val="0"/>
        </a:spcAft>
        <a:defRPr sz="2800" b="1">
          <a:solidFill>
            <a:srgbClr val="ED1A3B"/>
          </a:solidFill>
          <a:latin typeface="Trebuchet MS" pitchFamily="34" charset="0"/>
        </a:defRPr>
      </a:lvl7pPr>
      <a:lvl8pPr marL="1371600" algn="l" rtl="0" eaLnBrk="1" fontAlgn="base" hangingPunct="1">
        <a:lnSpc>
          <a:spcPct val="105000"/>
        </a:lnSpc>
        <a:spcBef>
          <a:spcPct val="0"/>
        </a:spcBef>
        <a:spcAft>
          <a:spcPct val="0"/>
        </a:spcAft>
        <a:defRPr sz="2800" b="1">
          <a:solidFill>
            <a:srgbClr val="ED1A3B"/>
          </a:solidFill>
          <a:latin typeface="Trebuchet MS" pitchFamily="34" charset="0"/>
        </a:defRPr>
      </a:lvl8pPr>
      <a:lvl9pPr marL="1828800" algn="l" rtl="0" eaLnBrk="1" fontAlgn="base" hangingPunct="1">
        <a:lnSpc>
          <a:spcPct val="105000"/>
        </a:lnSpc>
        <a:spcBef>
          <a:spcPct val="0"/>
        </a:spcBef>
        <a:spcAft>
          <a:spcPct val="0"/>
        </a:spcAft>
        <a:defRPr sz="2800" b="1">
          <a:solidFill>
            <a:srgbClr val="ED1A3B"/>
          </a:solidFill>
          <a:latin typeface="Trebuchet MS" pitchFamily="34" charset="0"/>
        </a:defRPr>
      </a:lvl9pPr>
    </p:titleStyle>
    <p:bodyStyle>
      <a:lvl1pPr algn="l" rtl="0" eaLnBrk="1" fontAlgn="base" hangingPunct="1">
        <a:spcBef>
          <a:spcPct val="20000"/>
        </a:spcBef>
        <a:spcAft>
          <a:spcPct val="0"/>
        </a:spcAft>
        <a:defRPr>
          <a:solidFill>
            <a:srgbClr val="786860"/>
          </a:solidFill>
          <a:latin typeface="+mn-lt"/>
          <a:ea typeface="+mn-ea"/>
          <a:cs typeface="+mn-cs"/>
        </a:defRPr>
      </a:lvl1pPr>
      <a:lvl2pPr marL="336550" indent="-334963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rgbClr val="786860"/>
          </a:solidFill>
          <a:latin typeface="+mn-lt"/>
        </a:defRPr>
      </a:lvl2pPr>
      <a:lvl3pPr marL="641350" indent="-303213" algn="l" rtl="0" eaLnBrk="1" fontAlgn="base" hangingPunct="1">
        <a:spcBef>
          <a:spcPct val="20000"/>
        </a:spcBef>
        <a:spcAft>
          <a:spcPct val="0"/>
        </a:spcAft>
        <a:buFont typeface="Univers HSBCPB Con 520" pitchFamily="34" charset="0"/>
        <a:buChar char="-"/>
        <a:defRPr sz="1400">
          <a:solidFill>
            <a:srgbClr val="786860"/>
          </a:solidFill>
          <a:latin typeface="+mn-lt"/>
        </a:defRPr>
      </a:lvl3pPr>
      <a:lvl4pPr marL="971550" indent="-328613" algn="l" rtl="0" eaLnBrk="1" fontAlgn="base" hangingPunct="1">
        <a:spcBef>
          <a:spcPct val="20000"/>
        </a:spcBef>
        <a:spcAft>
          <a:spcPct val="0"/>
        </a:spcAft>
        <a:buFont typeface="Univers HSBCPB Con 520" pitchFamily="34" charset="0"/>
        <a:buChar char="-"/>
        <a:defRPr sz="1400">
          <a:solidFill>
            <a:srgbClr val="786860"/>
          </a:solidFill>
          <a:latin typeface="+mn-lt"/>
        </a:defRPr>
      </a:lvl4pPr>
      <a:lvl5pPr marL="1301750" indent="-328613" algn="l" rtl="0" eaLnBrk="1" fontAlgn="base" hangingPunct="1">
        <a:spcBef>
          <a:spcPct val="20000"/>
        </a:spcBef>
        <a:spcAft>
          <a:spcPct val="0"/>
        </a:spcAft>
        <a:buFont typeface="Univers HSBCPB Con 520" pitchFamily="34" charset="0"/>
        <a:buChar char="-"/>
        <a:defRPr sz="1400">
          <a:solidFill>
            <a:srgbClr val="786860"/>
          </a:solidFill>
          <a:latin typeface="+mn-lt"/>
        </a:defRPr>
      </a:lvl5pPr>
      <a:lvl6pPr marL="1758950" indent="-328613" algn="l" rtl="0" eaLnBrk="1" fontAlgn="base" hangingPunct="1">
        <a:spcBef>
          <a:spcPct val="20000"/>
        </a:spcBef>
        <a:spcAft>
          <a:spcPct val="0"/>
        </a:spcAft>
        <a:buFont typeface="Univers HSBCPB Con 520" pitchFamily="34" charset="0"/>
        <a:buChar char="-"/>
        <a:defRPr sz="1400">
          <a:solidFill>
            <a:srgbClr val="786860"/>
          </a:solidFill>
          <a:latin typeface="+mn-lt"/>
        </a:defRPr>
      </a:lvl6pPr>
      <a:lvl7pPr marL="2216150" indent="-328613" algn="l" rtl="0" eaLnBrk="1" fontAlgn="base" hangingPunct="1">
        <a:spcBef>
          <a:spcPct val="20000"/>
        </a:spcBef>
        <a:spcAft>
          <a:spcPct val="0"/>
        </a:spcAft>
        <a:buFont typeface="Univers HSBCPB Con 520" pitchFamily="34" charset="0"/>
        <a:buChar char="-"/>
        <a:defRPr sz="1400">
          <a:solidFill>
            <a:srgbClr val="786860"/>
          </a:solidFill>
          <a:latin typeface="+mn-lt"/>
        </a:defRPr>
      </a:lvl7pPr>
      <a:lvl8pPr marL="2673350" indent="-328613" algn="l" rtl="0" eaLnBrk="1" fontAlgn="base" hangingPunct="1">
        <a:spcBef>
          <a:spcPct val="20000"/>
        </a:spcBef>
        <a:spcAft>
          <a:spcPct val="0"/>
        </a:spcAft>
        <a:buFont typeface="Univers HSBCPB Con 520" pitchFamily="34" charset="0"/>
        <a:buChar char="-"/>
        <a:defRPr sz="1400">
          <a:solidFill>
            <a:srgbClr val="786860"/>
          </a:solidFill>
          <a:latin typeface="+mn-lt"/>
        </a:defRPr>
      </a:lvl8pPr>
      <a:lvl9pPr marL="3130550" indent="-328613" algn="l" rtl="0" eaLnBrk="1" fontAlgn="base" hangingPunct="1">
        <a:spcBef>
          <a:spcPct val="20000"/>
        </a:spcBef>
        <a:spcAft>
          <a:spcPct val="0"/>
        </a:spcAft>
        <a:buFont typeface="Univers HSBCPB Con 520" pitchFamily="34" charset="0"/>
        <a:buChar char="-"/>
        <a:defRPr sz="1400">
          <a:solidFill>
            <a:srgbClr val="78686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42910" y="6215082"/>
            <a:ext cx="49292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ED1A3B"/>
                </a:solidFill>
                <a:effectLst/>
                <a:uLnTx/>
                <a:uFillTx/>
                <a:latin typeface="Trebuchet MS" pitchFamily="34" charset="0"/>
                <a:ea typeface="+mn-ea"/>
                <a:cs typeface="+mn-cs"/>
              </a:rPr>
              <a:t>Client name - Event - Presentation title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2910" y="6429396"/>
            <a:ext cx="8572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ED1A3B"/>
                </a:solidFill>
                <a:effectLst/>
                <a:uLnTx/>
                <a:uFillTx/>
                <a:latin typeface="Trebuchet MS" pitchFamily="34" charset="0"/>
                <a:ea typeface="+mn-ea"/>
                <a:cs typeface="+mn-cs"/>
              </a:rPr>
              <a:t>Page </a:t>
            </a:r>
            <a:fld id="{164E4432-6C62-48FA-9A8B-4960DA689FF5}" type="slidenum">
              <a:rPr kumimoji="0" lang="nl-BE" sz="1000" b="0" i="0" u="none" strike="noStrike" kern="1200" cap="none" spc="0" normalizeH="0" baseline="0" noProof="0" smtClean="0">
                <a:ln>
                  <a:noFill/>
                </a:ln>
                <a:solidFill>
                  <a:srgbClr val="ED1A3B"/>
                </a:solidFill>
                <a:effectLst/>
                <a:uLnTx/>
                <a:uFillTx/>
                <a:latin typeface="Trebuchet MS" pitchFamily="34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ED1A3B"/>
              </a:solidFill>
              <a:effectLst/>
              <a:uLnTx/>
              <a:uFillTx/>
              <a:latin typeface="Trebuchet MS" pitchFamily="34" charset="0"/>
              <a:ea typeface="+mn-ea"/>
              <a:cs typeface="+mn-cs"/>
            </a:endParaRPr>
          </a:p>
        </p:txBody>
      </p:sp>
      <p:pic>
        <p:nvPicPr>
          <p:cNvPr id="10" name="Picture 9" descr="BDO_Logo_RGB 100%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881938" y="6238875"/>
            <a:ext cx="974725" cy="37465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85" r:id="rId2"/>
    <p:sldLayoutId id="2147483686" r:id="rId3"/>
    <p:sldLayoutId id="2147483687" r:id="rId4"/>
    <p:sldLayoutId id="2147483688" r:id="rId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3.jpeg"/><Relationship Id="rId7" Type="http://schemas.openxmlformats.org/officeDocument/2006/relationships/image" Target="../media/image1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chart" Target="../charts/char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eg"/><Relationship Id="rId7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21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3276" y="3357562"/>
            <a:ext cx="8299450" cy="525462"/>
          </a:xfrm>
        </p:spPr>
        <p:txBody>
          <a:bodyPr/>
          <a:lstStyle/>
          <a:p>
            <a:r>
              <a:rPr lang="en-US" sz="4200" dirty="0" smtClean="0">
                <a:solidFill>
                  <a:srgbClr val="2EB0A4"/>
                </a:solidFill>
              </a:rPr>
              <a:t>            </a:t>
            </a:r>
            <a:endParaRPr lang="en-US" sz="4200" dirty="0">
              <a:solidFill>
                <a:srgbClr val="2EB0A4"/>
              </a:solidFill>
            </a:endParaRPr>
          </a:p>
        </p:txBody>
      </p:sp>
      <p:sp>
        <p:nvSpPr>
          <p:cNvPr id="45" name="Rounded Rectangle 44"/>
          <p:cNvSpPr/>
          <p:nvPr/>
        </p:nvSpPr>
        <p:spPr bwMode="auto">
          <a:xfrm>
            <a:off x="3702102" y="1785926"/>
            <a:ext cx="1643074" cy="1643074"/>
          </a:xfrm>
          <a:prstGeom prst="roundRect">
            <a:avLst/>
          </a:prstGeom>
          <a:ln>
            <a:solidFill>
              <a:schemeClr val="bg1">
                <a:lumMod val="50000"/>
              </a:schemeClr>
            </a:solidFill>
            <a:headEnd type="none" w="med" len="med"/>
            <a:tailEnd type="triangle" w="lg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BE" sz="14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rebuchet MS" pitchFamily="34" charset="0"/>
            </a:endParaRPr>
          </a:p>
        </p:txBody>
      </p:sp>
      <p:sp>
        <p:nvSpPr>
          <p:cNvPr id="46" name="Rounded Rectangle 45"/>
          <p:cNvSpPr/>
          <p:nvPr/>
        </p:nvSpPr>
        <p:spPr bwMode="auto">
          <a:xfrm>
            <a:off x="3702102" y="1785926"/>
            <a:ext cx="1643074" cy="285752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lg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BE" sz="14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rebuchet MS" pitchFamily="34" charset="0"/>
            </a:endParaRPr>
          </a:p>
        </p:txBody>
      </p:sp>
      <p:sp>
        <p:nvSpPr>
          <p:cNvPr id="47" name="Rounded Rectangle 46"/>
          <p:cNvSpPr/>
          <p:nvPr/>
        </p:nvSpPr>
        <p:spPr bwMode="auto">
          <a:xfrm>
            <a:off x="5845242" y="1785926"/>
            <a:ext cx="1643074" cy="1643074"/>
          </a:xfrm>
          <a:prstGeom prst="roundRect">
            <a:avLst/>
          </a:prstGeom>
          <a:ln>
            <a:solidFill>
              <a:schemeClr val="bg1">
                <a:lumMod val="50000"/>
              </a:schemeClr>
            </a:solidFill>
            <a:headEnd type="none" w="med" len="med"/>
            <a:tailEnd type="triangle" w="lg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BE" sz="14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rebuchet MS" pitchFamily="34" charset="0"/>
            </a:endParaRPr>
          </a:p>
        </p:txBody>
      </p:sp>
      <p:sp>
        <p:nvSpPr>
          <p:cNvPr id="48" name="Rounded Rectangle 47"/>
          <p:cNvSpPr/>
          <p:nvPr/>
        </p:nvSpPr>
        <p:spPr bwMode="auto">
          <a:xfrm>
            <a:off x="5845242" y="1785926"/>
            <a:ext cx="1643074" cy="285752"/>
          </a:xfrm>
          <a:prstGeom prst="roundRect">
            <a:avLst/>
          </a:prstGeom>
          <a:solidFill>
            <a:srgbClr val="00CC66"/>
          </a:solidFill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lg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BE" sz="14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rebuchet MS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130730" y="1785926"/>
            <a:ext cx="12144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200"/>
              </a:spcAft>
            </a:pPr>
            <a:r>
              <a:rPr lang="nl-BE" sz="1200" b="1" dirty="0" smtClean="0">
                <a:solidFill>
                  <a:schemeClr val="bg1"/>
                </a:solidFill>
                <a:latin typeface="Corbel" pitchFamily="34" charset="0"/>
              </a:rPr>
              <a:t>My rating</a:t>
            </a:r>
            <a:endParaRPr lang="nl-BE" sz="1200" b="1" dirty="0">
              <a:solidFill>
                <a:schemeClr val="bg1"/>
              </a:solidFill>
              <a:latin typeface="Corbel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202432" y="1785926"/>
            <a:ext cx="12144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200"/>
              </a:spcAft>
            </a:pPr>
            <a:r>
              <a:rPr lang="nl-BE" sz="1200" b="1" dirty="0" smtClean="0">
                <a:solidFill>
                  <a:schemeClr val="bg1"/>
                </a:solidFill>
                <a:latin typeface="Corbel" pitchFamily="34" charset="0"/>
              </a:rPr>
              <a:t>Total rating</a:t>
            </a:r>
            <a:endParaRPr lang="nl-BE" sz="1200" b="1" dirty="0">
              <a:solidFill>
                <a:schemeClr val="bg1"/>
              </a:solidFill>
              <a:latin typeface="Corbel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130730" y="2285992"/>
            <a:ext cx="71438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200"/>
              </a:spcAft>
            </a:pPr>
            <a:r>
              <a:rPr lang="nl-BE" sz="3400" b="1" dirty="0" smtClean="0">
                <a:solidFill>
                  <a:schemeClr val="bg1">
                    <a:lumMod val="50000"/>
                  </a:schemeClr>
                </a:solidFill>
                <a:latin typeface="Corbel" pitchFamily="34" charset="0"/>
              </a:rPr>
              <a:t>  </a:t>
            </a:r>
            <a:r>
              <a:rPr lang="nl-BE" sz="4600" b="1" dirty="0" smtClean="0">
                <a:solidFill>
                  <a:schemeClr val="bg1">
                    <a:lumMod val="50000"/>
                  </a:schemeClr>
                </a:solidFill>
                <a:latin typeface="Corbel" pitchFamily="34" charset="0"/>
              </a:rPr>
              <a:t>?</a:t>
            </a:r>
            <a:endParaRPr lang="nl-BE" sz="4600" b="1" dirty="0">
              <a:solidFill>
                <a:schemeClr val="bg1">
                  <a:lumMod val="50000"/>
                </a:schemeClr>
              </a:solidFill>
              <a:latin typeface="Corbel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273870" y="2285992"/>
            <a:ext cx="92869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200"/>
              </a:spcAft>
            </a:pPr>
            <a:r>
              <a:rPr lang="nl-BE" sz="4600" b="1" dirty="0" smtClean="0">
                <a:solidFill>
                  <a:schemeClr val="bg1">
                    <a:lumMod val="50000"/>
                  </a:schemeClr>
                </a:solidFill>
                <a:latin typeface="Corbel" pitchFamily="34" charset="0"/>
              </a:rPr>
              <a:t>88</a:t>
            </a:r>
            <a:endParaRPr lang="nl-BE" sz="4600" b="1" dirty="0">
              <a:solidFill>
                <a:schemeClr val="bg1">
                  <a:lumMod val="50000"/>
                </a:schemeClr>
              </a:solidFill>
              <a:latin typeface="Corbel" pitchFamily="34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6345308" y="3142118"/>
            <a:ext cx="10715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200"/>
              </a:spcAft>
            </a:pPr>
            <a:r>
              <a:rPr lang="en-US" sz="800" b="1" dirty="0" smtClean="0">
                <a:solidFill>
                  <a:schemeClr val="bg1">
                    <a:lumMod val="50000"/>
                  </a:schemeClr>
                </a:solidFill>
                <a:latin typeface="Corbel" pitchFamily="34" charset="0"/>
              </a:rPr>
              <a:t>  82.569</a:t>
            </a:r>
            <a:endParaRPr lang="en-US" sz="800" b="1" dirty="0">
              <a:solidFill>
                <a:schemeClr val="bg1">
                  <a:lumMod val="50000"/>
                </a:schemeClr>
              </a:solidFill>
              <a:latin typeface="Corbel" pitchFamily="34" charset="0"/>
            </a:endParaRPr>
          </a:p>
        </p:txBody>
      </p:sp>
      <p:pic>
        <p:nvPicPr>
          <p:cNvPr id="1038" name="Picture 14" descr="C:\Users\dimitri.lhoste\Desktop\XXX\imagesCA2JUH9R.jpg"/>
          <p:cNvPicPr>
            <a:picLocks noChangeAspect="1" noChangeArrowheads="1"/>
          </p:cNvPicPr>
          <p:nvPr/>
        </p:nvPicPr>
        <p:blipFill>
          <a:blip r:embed="rId3" cstate="print">
            <a:grayscl/>
          </a:blip>
          <a:srcRect/>
          <a:stretch>
            <a:fillRect/>
          </a:stretch>
        </p:blipFill>
        <p:spPr bwMode="auto">
          <a:xfrm>
            <a:off x="1773276" y="2071678"/>
            <a:ext cx="1285884" cy="1285884"/>
          </a:xfrm>
          <a:prstGeom prst="rect">
            <a:avLst/>
          </a:prstGeom>
          <a:noFill/>
        </p:spPr>
      </p:pic>
      <p:sp>
        <p:nvSpPr>
          <p:cNvPr id="98" name="Rounded Rectangle 97"/>
          <p:cNvSpPr/>
          <p:nvPr/>
        </p:nvSpPr>
        <p:spPr bwMode="auto">
          <a:xfrm>
            <a:off x="1630400" y="1785926"/>
            <a:ext cx="1643074" cy="1643074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  <a:headEnd type="none" w="med" len="med"/>
            <a:tailEnd type="triangle" w="lg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BE" sz="14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rebuchet MS" pitchFamily="34" charset="0"/>
            </a:endParaRPr>
          </a:p>
        </p:txBody>
      </p:sp>
      <p:sp>
        <p:nvSpPr>
          <p:cNvPr id="99" name="Rounded Rectangle 98"/>
          <p:cNvSpPr/>
          <p:nvPr/>
        </p:nvSpPr>
        <p:spPr bwMode="auto">
          <a:xfrm>
            <a:off x="1630400" y="1785926"/>
            <a:ext cx="1643074" cy="285752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lg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BE" sz="14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rebuchet MS" pitchFamily="34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1844714" y="1785926"/>
            <a:ext cx="12144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200"/>
              </a:spcAft>
            </a:pPr>
            <a:r>
              <a:rPr lang="nl-BE" sz="1200" b="1" dirty="0" smtClean="0">
                <a:solidFill>
                  <a:srgbClr val="505878"/>
                </a:solidFill>
                <a:latin typeface="Corbel" pitchFamily="34" charset="0"/>
              </a:rPr>
              <a:t>Eden HAZARD</a:t>
            </a:r>
            <a:endParaRPr lang="nl-BE" sz="1200" b="1" dirty="0">
              <a:solidFill>
                <a:srgbClr val="505878"/>
              </a:solidFill>
              <a:latin typeface="Corbel" pitchFamily="34" charset="0"/>
            </a:endParaRPr>
          </a:p>
        </p:txBody>
      </p:sp>
      <p:sp>
        <p:nvSpPr>
          <p:cNvPr id="101" name="5-Point Star 100"/>
          <p:cNvSpPr/>
          <p:nvPr/>
        </p:nvSpPr>
        <p:spPr bwMode="auto">
          <a:xfrm>
            <a:off x="3059160" y="1857364"/>
            <a:ext cx="142876" cy="142876"/>
          </a:xfrm>
          <a:prstGeom prst="star5">
            <a:avLst/>
          </a:prstGeom>
          <a:solidFill>
            <a:srgbClr val="FFC000"/>
          </a:solidFill>
          <a:ln w="2540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 w="lg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BE" sz="14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rebuchet MS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643042" y="928670"/>
            <a:ext cx="585791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200"/>
              </a:spcAft>
            </a:pPr>
            <a:r>
              <a:rPr lang="nl-BE" sz="4500" b="1" dirty="0" smtClean="0">
                <a:solidFill>
                  <a:schemeClr val="bg1">
                    <a:lumMod val="50000"/>
                  </a:schemeClr>
                </a:solidFill>
                <a:latin typeface="Corbel" pitchFamily="34" charset="0"/>
              </a:rPr>
              <a:t>Eden HAZARD</a:t>
            </a:r>
            <a:endParaRPr lang="nl-BE" sz="4500" b="1" dirty="0">
              <a:solidFill>
                <a:schemeClr val="bg1">
                  <a:lumMod val="50000"/>
                </a:schemeClr>
              </a:solidFill>
              <a:latin typeface="Corbel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786578" y="3786190"/>
            <a:ext cx="1357322" cy="502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200"/>
              </a:spcAft>
            </a:pPr>
            <a:r>
              <a:rPr lang="nl-BE" sz="1300" b="1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rbel" pitchFamily="34" charset="0"/>
              </a:rPr>
              <a:t>87</a:t>
            </a:r>
            <a:r>
              <a:rPr lang="nl-BE" sz="1200" b="1" dirty="0" smtClean="0">
                <a:solidFill>
                  <a:srgbClr val="F44C18"/>
                </a:solidFill>
                <a:latin typeface="Corbel" pitchFamily="34" charset="0"/>
              </a:rPr>
              <a:t>	</a:t>
            </a:r>
            <a:r>
              <a:rPr lang="nl-BE" sz="1300" b="1" u="sng" dirty="0" smtClean="0">
                <a:solidFill>
                  <a:srgbClr val="00CC66"/>
                </a:solidFill>
                <a:latin typeface="Corbel" pitchFamily="34" charset="0"/>
              </a:rPr>
              <a:t>88</a:t>
            </a:r>
          </a:p>
          <a:p>
            <a:pPr>
              <a:spcAft>
                <a:spcPts val="200"/>
              </a:spcAft>
            </a:pPr>
            <a:r>
              <a:rPr lang="nl-BE" sz="1200" b="1" dirty="0" smtClean="0">
                <a:solidFill>
                  <a:srgbClr val="F44C18"/>
                </a:solidFill>
                <a:latin typeface="Corbel" pitchFamily="34" charset="0"/>
              </a:rPr>
              <a:t>	</a:t>
            </a:r>
            <a:endParaRPr lang="nl-BE" sz="1200" b="1" dirty="0">
              <a:solidFill>
                <a:srgbClr val="00CC66"/>
              </a:solidFill>
              <a:latin typeface="Corbel" pitchFamily="34" charset="0"/>
            </a:endParaRPr>
          </a:p>
        </p:txBody>
      </p:sp>
      <p:cxnSp>
        <p:nvCxnSpPr>
          <p:cNvPr id="49" name="Straight Connector 48"/>
          <p:cNvCxnSpPr/>
          <p:nvPr/>
        </p:nvCxnSpPr>
        <p:spPr bwMode="auto">
          <a:xfrm>
            <a:off x="1928794" y="3938590"/>
            <a:ext cx="4786346" cy="0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lg" len="med"/>
          </a:ln>
          <a:effectLst/>
        </p:spPr>
      </p:cxnSp>
      <p:sp>
        <p:nvSpPr>
          <p:cNvPr id="57" name="TextBox 56"/>
          <p:cNvSpPr txBox="1"/>
          <p:nvPr/>
        </p:nvSpPr>
        <p:spPr>
          <a:xfrm>
            <a:off x="1071538" y="3786190"/>
            <a:ext cx="1214446" cy="487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200"/>
              </a:spcAft>
            </a:pPr>
            <a:r>
              <a:rPr lang="nl-BE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rbel" pitchFamily="34" charset="0"/>
              </a:rPr>
              <a:t>General</a:t>
            </a:r>
          </a:p>
          <a:p>
            <a:pPr>
              <a:spcAft>
                <a:spcPts val="200"/>
              </a:spcAft>
            </a:pPr>
            <a:endParaRPr 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Corbel" pitchFamily="34" charset="0"/>
            </a:endParaRPr>
          </a:p>
        </p:txBody>
      </p:sp>
      <p:pic>
        <p:nvPicPr>
          <p:cNvPr id="64" name="Picture 8" descr="C:\Users\dimitri.lhoste\Desktop\XXX\chelsea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71605" y="1071546"/>
            <a:ext cx="500066" cy="520523"/>
          </a:xfrm>
          <a:prstGeom prst="rect">
            <a:avLst/>
          </a:prstGeom>
          <a:noFill/>
        </p:spPr>
      </p:pic>
      <p:pic>
        <p:nvPicPr>
          <p:cNvPr id="65" name="Picture 9" descr="C:\Users\dimitri.lhoste\Desktop\XXX\urbsfa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214546" y="1071546"/>
            <a:ext cx="500065" cy="500065"/>
          </a:xfrm>
          <a:prstGeom prst="rect">
            <a:avLst/>
          </a:prstGeom>
          <a:noFill/>
        </p:spPr>
      </p:pic>
      <p:pic>
        <p:nvPicPr>
          <p:cNvPr id="75" name="Picture 7" descr="C:\Users\dimitri.lhoste\Desktop\XXX\imagesCA1117FG.jpg"/>
          <p:cNvPicPr>
            <a:picLocks noChangeAspect="1" noChangeArrowheads="1"/>
          </p:cNvPicPr>
          <p:nvPr/>
        </p:nvPicPr>
        <p:blipFill>
          <a:blip r:embed="rId6" cstate="print">
            <a:lum contrast="-10000"/>
          </a:blip>
          <a:srcRect l="8696" r="8696"/>
          <a:stretch>
            <a:fillRect/>
          </a:stretch>
        </p:blipFill>
        <p:spPr bwMode="auto">
          <a:xfrm>
            <a:off x="7858148" y="142852"/>
            <a:ext cx="1000132" cy="584727"/>
          </a:xfrm>
          <a:prstGeom prst="rect">
            <a:avLst/>
          </a:prstGeom>
          <a:noFill/>
        </p:spPr>
      </p:pic>
      <p:sp>
        <p:nvSpPr>
          <p:cNvPr id="66" name="Isosceles Triangle 65"/>
          <p:cNvSpPr/>
          <p:nvPr/>
        </p:nvSpPr>
        <p:spPr bwMode="auto">
          <a:xfrm rot="10800000">
            <a:off x="1571604" y="4143380"/>
            <a:ext cx="142876" cy="71440"/>
          </a:xfrm>
          <a:prstGeom prst="triangle">
            <a:avLst/>
          </a:prstGeom>
          <a:solidFill>
            <a:srgbClr val="2EB0A4"/>
          </a:solidFill>
          <a:ln w="25400" cap="flat" cmpd="sng" algn="ctr">
            <a:solidFill>
              <a:srgbClr val="2EB0A4"/>
            </a:solidFill>
            <a:prstDash val="solid"/>
            <a:round/>
            <a:headEnd type="none" w="med" len="med"/>
            <a:tailEnd type="triangle" w="lg" len="med"/>
          </a:ln>
          <a:effectLst/>
          <a:scene3d>
            <a:camera prst="orthographicFront">
              <a:rot lat="0" lon="20999997" rev="0"/>
            </a:camera>
            <a:lightRig rig="threePt" dir="t"/>
          </a:scene3d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BE" sz="1400" b="1" i="0" u="none" strike="noStrike" cap="none" normalizeH="0" baseline="0" dirty="0" smtClean="0">
              <a:ln>
                <a:solidFill>
                  <a:srgbClr val="786860"/>
                </a:solidFill>
              </a:ln>
              <a:solidFill>
                <a:srgbClr val="786860"/>
              </a:solidFill>
              <a:effectLst/>
              <a:latin typeface="Trebuchet MS" pitchFamily="34" charset="0"/>
            </a:endParaRPr>
          </a:p>
        </p:txBody>
      </p:sp>
      <p:sp>
        <p:nvSpPr>
          <p:cNvPr id="68" name="Title 1"/>
          <p:cNvSpPr txBox="1">
            <a:spLocks/>
          </p:cNvSpPr>
          <p:nvPr/>
        </p:nvSpPr>
        <p:spPr bwMode="auto">
          <a:xfrm>
            <a:off x="1142976" y="4071942"/>
            <a:ext cx="419104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BE" sz="1200" b="1" i="0" strike="noStrike" kern="0" cap="none" spc="0" normalizeH="0" baseline="0" dirty="0" smtClean="0">
                <a:ln>
                  <a:noFill/>
                </a:ln>
                <a:solidFill>
                  <a:srgbClr val="08C26E"/>
                </a:solidFill>
                <a:effectLst/>
                <a:uLnTx/>
                <a:uFillTx/>
                <a:latin typeface="Corbel" pitchFamily="34" charset="0"/>
                <a:ea typeface="+mj-ea"/>
                <a:cs typeface="+mj-cs"/>
              </a:rPr>
              <a:t>More</a:t>
            </a:r>
            <a:endParaRPr lang="nl-BE" sz="1200" b="1" kern="0" baseline="0" dirty="0" smtClean="0">
              <a:solidFill>
                <a:srgbClr val="08C26E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1643042" y="4429132"/>
            <a:ext cx="2928957" cy="338554"/>
          </a:xfrm>
          <a:prstGeom prst="rect">
            <a:avLst/>
          </a:prstGeom>
          <a:solidFill>
            <a:srgbClr val="505878"/>
          </a:solidFill>
        </p:spPr>
        <p:txBody>
          <a:bodyPr wrap="square" rtlCol="0">
            <a:spAutoFit/>
          </a:bodyPr>
          <a:lstStyle/>
          <a:p>
            <a:pPr>
              <a:spcAft>
                <a:spcPts val="200"/>
              </a:spcAft>
            </a:pPr>
            <a:r>
              <a:rPr lang="en-US" sz="1600" dirty="0" smtClean="0">
                <a:solidFill>
                  <a:schemeClr val="bg1"/>
                </a:solidFill>
                <a:latin typeface="Corbel" pitchFamily="34" charset="0"/>
              </a:rPr>
              <a:t>        Personal details</a:t>
            </a:r>
            <a:endParaRPr lang="en-US" sz="1600" dirty="0" smtClean="0">
              <a:solidFill>
                <a:schemeClr val="bg1"/>
              </a:solidFill>
              <a:latin typeface="Corbel" pitchFamily="34" charset="0"/>
            </a:endParaRPr>
          </a:p>
        </p:txBody>
      </p:sp>
      <p:pic>
        <p:nvPicPr>
          <p:cNvPr id="70" name="Picture 2"/>
          <p:cNvPicPr>
            <a:picLocks noChangeAspect="1" noChangeArrowheads="1"/>
          </p:cNvPicPr>
          <p:nvPr/>
        </p:nvPicPr>
        <p:blipFill>
          <a:blip r:embed="rId7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1643042" y="4429132"/>
            <a:ext cx="357190" cy="3477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1" name="Oval 80"/>
          <p:cNvSpPr/>
          <p:nvPr/>
        </p:nvSpPr>
        <p:spPr bwMode="auto">
          <a:xfrm>
            <a:off x="5857884" y="3857628"/>
            <a:ext cx="142876" cy="142876"/>
          </a:xfrm>
          <a:prstGeom prst="ellipse">
            <a:avLst/>
          </a:prstGeom>
          <a:solidFill>
            <a:schemeClr val="accent1"/>
          </a:solidFill>
          <a:ln w="25400" cap="flat" cmpd="sng" algn="ctr">
            <a:solidFill>
              <a:srgbClr val="9D8D85"/>
            </a:solidFill>
            <a:prstDash val="solid"/>
            <a:round/>
            <a:headEnd type="none" w="med" len="med"/>
            <a:tailEnd type="triangle" w="lg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BE" sz="14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rebuchet MS" pitchFamily="34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1643043" y="5224350"/>
            <a:ext cx="2928957" cy="338554"/>
          </a:xfrm>
          <a:prstGeom prst="rect">
            <a:avLst/>
          </a:prstGeom>
          <a:solidFill>
            <a:srgbClr val="505878"/>
          </a:solidFill>
        </p:spPr>
        <p:txBody>
          <a:bodyPr wrap="square" rtlCol="0">
            <a:spAutoFit/>
          </a:bodyPr>
          <a:lstStyle/>
          <a:p>
            <a:pPr>
              <a:spcAft>
                <a:spcPts val="200"/>
              </a:spcAft>
            </a:pPr>
            <a:r>
              <a:rPr lang="en-US" sz="1600" dirty="0" smtClean="0">
                <a:solidFill>
                  <a:schemeClr val="bg1"/>
                </a:solidFill>
                <a:latin typeface="Corbel" pitchFamily="34" charset="0"/>
              </a:rPr>
              <a:t>        Videos</a:t>
            </a:r>
            <a:endParaRPr lang="en-US" sz="1600" dirty="0" smtClean="0">
              <a:solidFill>
                <a:schemeClr val="bg1"/>
              </a:solidFill>
              <a:latin typeface="Corbel" pitchFamily="34" charset="0"/>
            </a:endParaRPr>
          </a:p>
        </p:txBody>
      </p:sp>
      <p:pic>
        <p:nvPicPr>
          <p:cNvPr id="72" name="Picture 4"/>
          <p:cNvPicPr>
            <a:picLocks noChangeAspect="1" noChangeArrowheads="1"/>
          </p:cNvPicPr>
          <p:nvPr/>
        </p:nvPicPr>
        <p:blipFill>
          <a:blip r:embed="rId8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1643042" y="5214950"/>
            <a:ext cx="357190" cy="362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4" name="TextBox 83"/>
          <p:cNvSpPr txBox="1"/>
          <p:nvPr/>
        </p:nvSpPr>
        <p:spPr>
          <a:xfrm>
            <a:off x="4643438" y="4429132"/>
            <a:ext cx="2928957" cy="338554"/>
          </a:xfrm>
          <a:prstGeom prst="rect">
            <a:avLst/>
          </a:prstGeom>
          <a:solidFill>
            <a:srgbClr val="505878"/>
          </a:solidFill>
        </p:spPr>
        <p:txBody>
          <a:bodyPr wrap="square" rtlCol="0">
            <a:spAutoFit/>
          </a:bodyPr>
          <a:lstStyle/>
          <a:p>
            <a:pPr>
              <a:spcAft>
                <a:spcPts val="200"/>
              </a:spcAft>
            </a:pPr>
            <a:r>
              <a:rPr lang="en-US" sz="1600" dirty="0" smtClean="0">
                <a:solidFill>
                  <a:schemeClr val="bg1"/>
                </a:solidFill>
                <a:latin typeface="Corbel" pitchFamily="34" charset="0"/>
              </a:rPr>
              <a:t>        Rating history</a:t>
            </a:r>
            <a:endParaRPr lang="en-US" sz="1600" dirty="0" smtClean="0">
              <a:solidFill>
                <a:schemeClr val="bg1"/>
              </a:solidFill>
              <a:latin typeface="Corbel" pitchFamily="34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4643438" y="5220445"/>
            <a:ext cx="2928957" cy="338554"/>
          </a:xfrm>
          <a:prstGeom prst="rect">
            <a:avLst/>
          </a:prstGeom>
          <a:solidFill>
            <a:srgbClr val="505878"/>
          </a:solidFill>
        </p:spPr>
        <p:txBody>
          <a:bodyPr wrap="square" rtlCol="0">
            <a:spAutoFit/>
          </a:bodyPr>
          <a:lstStyle/>
          <a:p>
            <a:pPr>
              <a:spcAft>
                <a:spcPts val="200"/>
              </a:spcAft>
            </a:pPr>
            <a:r>
              <a:rPr lang="en-US" sz="1600" dirty="0" smtClean="0">
                <a:solidFill>
                  <a:schemeClr val="bg1"/>
                </a:solidFill>
                <a:latin typeface="Corbel" pitchFamily="34" charset="0"/>
              </a:rPr>
              <a:t>        Detailed skills</a:t>
            </a:r>
            <a:endParaRPr lang="en-US" sz="1600" dirty="0" smtClean="0">
              <a:solidFill>
                <a:schemeClr val="bg1"/>
              </a:solidFill>
              <a:latin typeface="Corbel" pitchFamily="34" charset="0"/>
            </a:endParaRPr>
          </a:p>
        </p:txBody>
      </p:sp>
      <p:pic>
        <p:nvPicPr>
          <p:cNvPr id="79" name="Picture 3"/>
          <p:cNvPicPr>
            <a:picLocks noChangeAspect="1" noChangeArrowheads="1"/>
          </p:cNvPicPr>
          <p:nvPr/>
        </p:nvPicPr>
        <p:blipFill>
          <a:blip r:embed="rId9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4643438" y="5214950"/>
            <a:ext cx="357190" cy="3736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88" name="Straight Connector 87"/>
          <p:cNvCxnSpPr/>
          <p:nvPr/>
        </p:nvCxnSpPr>
        <p:spPr bwMode="auto">
          <a:xfrm>
            <a:off x="6429388" y="3143248"/>
            <a:ext cx="500066" cy="0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DAD2D0"/>
            </a:solidFill>
            <a:prstDash val="solid"/>
            <a:round/>
            <a:headEnd type="none" w="med" len="med"/>
            <a:tailEnd type="none" w="lg" len="med"/>
          </a:ln>
          <a:effectLst/>
        </p:spPr>
      </p:cxnSp>
      <p:sp>
        <p:nvSpPr>
          <p:cNvPr id="90" name="TextBox 89"/>
          <p:cNvSpPr txBox="1"/>
          <p:nvPr/>
        </p:nvSpPr>
        <p:spPr>
          <a:xfrm>
            <a:off x="4643438" y="6061215"/>
            <a:ext cx="2928957" cy="338554"/>
          </a:xfrm>
          <a:prstGeom prst="rect">
            <a:avLst/>
          </a:prstGeom>
          <a:solidFill>
            <a:srgbClr val="505878"/>
          </a:solidFill>
        </p:spPr>
        <p:txBody>
          <a:bodyPr wrap="square" rtlCol="0">
            <a:spAutoFit/>
          </a:bodyPr>
          <a:lstStyle/>
          <a:p>
            <a:pPr>
              <a:spcAft>
                <a:spcPts val="200"/>
              </a:spcAft>
            </a:pPr>
            <a:r>
              <a:rPr lang="en-US" sz="1600" dirty="0" smtClean="0">
                <a:solidFill>
                  <a:schemeClr val="bg1"/>
                </a:solidFill>
                <a:latin typeface="Corbel" pitchFamily="34" charset="0"/>
              </a:rPr>
              <a:t>         Last matches</a:t>
            </a:r>
            <a:endParaRPr lang="en-US" sz="1600" dirty="0" smtClean="0">
              <a:solidFill>
                <a:schemeClr val="bg1"/>
              </a:solidFill>
              <a:latin typeface="Corbel" pitchFamily="34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1643042" y="6077701"/>
            <a:ext cx="2928957" cy="338554"/>
          </a:xfrm>
          <a:prstGeom prst="rect">
            <a:avLst/>
          </a:prstGeom>
          <a:solidFill>
            <a:srgbClr val="505878"/>
          </a:solidFill>
        </p:spPr>
        <p:txBody>
          <a:bodyPr wrap="square" rtlCol="0">
            <a:spAutoFit/>
          </a:bodyPr>
          <a:lstStyle/>
          <a:p>
            <a:pPr>
              <a:spcAft>
                <a:spcPts val="200"/>
              </a:spcAft>
            </a:pPr>
            <a:r>
              <a:rPr lang="en-US" sz="1600" dirty="0" smtClean="0">
                <a:solidFill>
                  <a:schemeClr val="bg1"/>
                </a:solidFill>
                <a:latin typeface="Corbel" pitchFamily="34" charset="0"/>
              </a:rPr>
              <a:t>        Comments</a:t>
            </a:r>
            <a:endParaRPr lang="en-US" sz="1600" dirty="0" smtClean="0">
              <a:solidFill>
                <a:schemeClr val="bg1"/>
              </a:solidFill>
              <a:latin typeface="Corbel" pitchFamily="34" charset="0"/>
            </a:endParaRPr>
          </a:p>
        </p:txBody>
      </p:sp>
      <p:pic>
        <p:nvPicPr>
          <p:cNvPr id="94" name="Picture 5"/>
          <p:cNvPicPr>
            <a:picLocks noChangeAspect="1" noChangeArrowheads="1"/>
          </p:cNvPicPr>
          <p:nvPr/>
        </p:nvPicPr>
        <p:blipFill>
          <a:blip r:embed="rId10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4643438" y="4429132"/>
            <a:ext cx="357190" cy="357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7" name="Picture 6"/>
          <p:cNvPicPr>
            <a:picLocks noChangeAspect="1" noChangeArrowheads="1"/>
          </p:cNvPicPr>
          <p:nvPr/>
        </p:nvPicPr>
        <p:blipFill>
          <a:blip r:embed="rId11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4643438" y="6007363"/>
            <a:ext cx="428628" cy="422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1643043" y="6072207"/>
            <a:ext cx="357189" cy="3981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5" name="TextBox 94"/>
          <p:cNvSpPr txBox="1"/>
          <p:nvPr/>
        </p:nvSpPr>
        <p:spPr>
          <a:xfrm>
            <a:off x="1071538" y="3571876"/>
            <a:ext cx="7643866" cy="487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200"/>
              </a:spcAft>
            </a:pPr>
            <a:r>
              <a:rPr 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rbel" pitchFamily="34" charset="0"/>
              </a:rPr>
              <a:t>Skill						My rating	XXX score	</a:t>
            </a:r>
          </a:p>
          <a:p>
            <a:pPr>
              <a:spcAft>
                <a:spcPts val="200"/>
              </a:spcAft>
            </a:pPr>
            <a:endParaRPr 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Corbel" pitchFamily="34" charset="0"/>
            </a:endParaRPr>
          </a:p>
        </p:txBody>
      </p:sp>
      <p:cxnSp>
        <p:nvCxnSpPr>
          <p:cNvPr id="96" name="Straight Connector 95"/>
          <p:cNvCxnSpPr/>
          <p:nvPr/>
        </p:nvCxnSpPr>
        <p:spPr bwMode="auto">
          <a:xfrm>
            <a:off x="1142976" y="3786190"/>
            <a:ext cx="7072362" cy="0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lg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21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Picture 7" descr="C:\Users\dimitri.lhoste\Desktop\XXX\imagesCA1117FG.jpg"/>
          <p:cNvPicPr>
            <a:picLocks noChangeAspect="1" noChangeArrowheads="1"/>
          </p:cNvPicPr>
          <p:nvPr/>
        </p:nvPicPr>
        <p:blipFill>
          <a:blip r:embed="rId3" cstate="print">
            <a:lum contrast="-10000"/>
          </a:blip>
          <a:srcRect l="8696" r="8696"/>
          <a:stretch>
            <a:fillRect/>
          </a:stretch>
        </p:blipFill>
        <p:spPr bwMode="auto">
          <a:xfrm>
            <a:off x="7858148" y="142852"/>
            <a:ext cx="1000132" cy="584727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3276" y="3357562"/>
            <a:ext cx="8299450" cy="525462"/>
          </a:xfrm>
        </p:spPr>
        <p:txBody>
          <a:bodyPr/>
          <a:lstStyle/>
          <a:p>
            <a:r>
              <a:rPr lang="en-US" sz="4200" dirty="0" smtClean="0">
                <a:solidFill>
                  <a:srgbClr val="2EB0A4"/>
                </a:solidFill>
              </a:rPr>
              <a:t>            </a:t>
            </a:r>
            <a:endParaRPr lang="en-US" sz="4200" dirty="0">
              <a:solidFill>
                <a:srgbClr val="2EB0A4"/>
              </a:solidFill>
            </a:endParaRPr>
          </a:p>
        </p:txBody>
      </p:sp>
      <p:sp>
        <p:nvSpPr>
          <p:cNvPr id="45" name="Rounded Rectangle 44"/>
          <p:cNvSpPr/>
          <p:nvPr/>
        </p:nvSpPr>
        <p:spPr bwMode="auto">
          <a:xfrm>
            <a:off x="3702102" y="1785926"/>
            <a:ext cx="1643074" cy="1643074"/>
          </a:xfrm>
          <a:prstGeom prst="roundRect">
            <a:avLst/>
          </a:prstGeom>
          <a:ln>
            <a:solidFill>
              <a:schemeClr val="bg1">
                <a:lumMod val="50000"/>
              </a:schemeClr>
            </a:solidFill>
            <a:headEnd type="none" w="med" len="med"/>
            <a:tailEnd type="triangle" w="lg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BE" sz="14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rebuchet MS" pitchFamily="34" charset="0"/>
            </a:endParaRPr>
          </a:p>
        </p:txBody>
      </p:sp>
      <p:sp>
        <p:nvSpPr>
          <p:cNvPr id="46" name="Rounded Rectangle 45"/>
          <p:cNvSpPr/>
          <p:nvPr/>
        </p:nvSpPr>
        <p:spPr bwMode="auto">
          <a:xfrm>
            <a:off x="3702102" y="1785926"/>
            <a:ext cx="1643074" cy="285752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lg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BE" sz="14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rebuchet MS" pitchFamily="34" charset="0"/>
            </a:endParaRPr>
          </a:p>
        </p:txBody>
      </p:sp>
      <p:sp>
        <p:nvSpPr>
          <p:cNvPr id="47" name="Rounded Rectangle 46"/>
          <p:cNvSpPr/>
          <p:nvPr/>
        </p:nvSpPr>
        <p:spPr bwMode="auto">
          <a:xfrm>
            <a:off x="5845242" y="1785926"/>
            <a:ext cx="1643074" cy="1643074"/>
          </a:xfrm>
          <a:prstGeom prst="roundRect">
            <a:avLst/>
          </a:prstGeom>
          <a:ln>
            <a:solidFill>
              <a:schemeClr val="bg1">
                <a:lumMod val="50000"/>
              </a:schemeClr>
            </a:solidFill>
            <a:headEnd type="none" w="med" len="med"/>
            <a:tailEnd type="triangle" w="lg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BE" sz="14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rebuchet MS" pitchFamily="34" charset="0"/>
            </a:endParaRPr>
          </a:p>
        </p:txBody>
      </p:sp>
      <p:sp>
        <p:nvSpPr>
          <p:cNvPr id="48" name="Rounded Rectangle 47"/>
          <p:cNvSpPr/>
          <p:nvPr/>
        </p:nvSpPr>
        <p:spPr bwMode="auto">
          <a:xfrm>
            <a:off x="5845242" y="1785926"/>
            <a:ext cx="1643074" cy="285752"/>
          </a:xfrm>
          <a:prstGeom prst="roundRect">
            <a:avLst/>
          </a:prstGeom>
          <a:solidFill>
            <a:srgbClr val="00CC66"/>
          </a:solidFill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lg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BE" sz="14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rebuchet MS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130730" y="1785926"/>
            <a:ext cx="12144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200"/>
              </a:spcAft>
            </a:pPr>
            <a:r>
              <a:rPr lang="nl-BE" sz="1200" b="1" dirty="0" smtClean="0">
                <a:solidFill>
                  <a:schemeClr val="bg1"/>
                </a:solidFill>
                <a:latin typeface="Corbel" pitchFamily="34" charset="0"/>
              </a:rPr>
              <a:t>My rating</a:t>
            </a:r>
            <a:endParaRPr lang="nl-BE" sz="1200" b="1" dirty="0">
              <a:solidFill>
                <a:schemeClr val="bg1"/>
              </a:solidFill>
              <a:latin typeface="Corbel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202432" y="1785926"/>
            <a:ext cx="12144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200"/>
              </a:spcAft>
            </a:pPr>
            <a:r>
              <a:rPr lang="nl-BE" sz="1200" b="1" dirty="0" smtClean="0">
                <a:solidFill>
                  <a:schemeClr val="bg1"/>
                </a:solidFill>
                <a:latin typeface="Corbel" pitchFamily="34" charset="0"/>
              </a:rPr>
              <a:t>Total rating</a:t>
            </a:r>
            <a:endParaRPr lang="nl-BE" sz="1200" b="1" dirty="0">
              <a:solidFill>
                <a:schemeClr val="bg1"/>
              </a:solidFill>
              <a:latin typeface="Corbel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130730" y="2285992"/>
            <a:ext cx="71438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200"/>
              </a:spcAft>
            </a:pPr>
            <a:r>
              <a:rPr lang="nl-BE" sz="3400" b="1" dirty="0" smtClean="0">
                <a:solidFill>
                  <a:schemeClr val="bg1">
                    <a:lumMod val="50000"/>
                  </a:schemeClr>
                </a:solidFill>
                <a:latin typeface="Corbel" pitchFamily="34" charset="0"/>
              </a:rPr>
              <a:t>  </a:t>
            </a:r>
            <a:r>
              <a:rPr lang="nl-BE" sz="4600" b="1" dirty="0" smtClean="0">
                <a:solidFill>
                  <a:schemeClr val="bg1">
                    <a:lumMod val="50000"/>
                  </a:schemeClr>
                </a:solidFill>
                <a:latin typeface="Corbel" pitchFamily="34" charset="0"/>
              </a:rPr>
              <a:t>?</a:t>
            </a:r>
            <a:endParaRPr lang="nl-BE" sz="4600" b="1" dirty="0">
              <a:solidFill>
                <a:schemeClr val="bg1">
                  <a:lumMod val="50000"/>
                </a:schemeClr>
              </a:solidFill>
              <a:latin typeface="Corbel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273870" y="2285992"/>
            <a:ext cx="92869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200"/>
              </a:spcAft>
            </a:pPr>
            <a:r>
              <a:rPr lang="nl-BE" sz="4600" b="1" dirty="0" smtClean="0">
                <a:solidFill>
                  <a:schemeClr val="bg1">
                    <a:lumMod val="50000"/>
                  </a:schemeClr>
                </a:solidFill>
                <a:latin typeface="Corbel" pitchFamily="34" charset="0"/>
              </a:rPr>
              <a:t>88</a:t>
            </a:r>
            <a:endParaRPr lang="nl-BE" sz="4600" b="1" dirty="0">
              <a:solidFill>
                <a:schemeClr val="bg1">
                  <a:lumMod val="50000"/>
                </a:schemeClr>
              </a:solidFill>
              <a:latin typeface="Corbel" pitchFamily="34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6345308" y="3142118"/>
            <a:ext cx="10715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200"/>
              </a:spcAft>
            </a:pPr>
            <a:r>
              <a:rPr lang="en-US" sz="800" b="1" dirty="0" smtClean="0">
                <a:solidFill>
                  <a:schemeClr val="bg1">
                    <a:lumMod val="50000"/>
                  </a:schemeClr>
                </a:solidFill>
                <a:latin typeface="Corbel" pitchFamily="34" charset="0"/>
              </a:rPr>
              <a:t>  82.569</a:t>
            </a:r>
            <a:endParaRPr lang="en-US" sz="800" b="1" dirty="0">
              <a:solidFill>
                <a:schemeClr val="bg1">
                  <a:lumMod val="50000"/>
                </a:schemeClr>
              </a:solidFill>
              <a:latin typeface="Corbel" pitchFamily="34" charset="0"/>
            </a:endParaRPr>
          </a:p>
        </p:txBody>
      </p:sp>
      <p:pic>
        <p:nvPicPr>
          <p:cNvPr id="1038" name="Picture 14" descr="C:\Users\dimitri.lhoste\Desktop\XXX\imagesCA2JUH9R.jpg"/>
          <p:cNvPicPr>
            <a:picLocks noChangeAspect="1" noChangeArrowheads="1"/>
          </p:cNvPicPr>
          <p:nvPr/>
        </p:nvPicPr>
        <p:blipFill>
          <a:blip r:embed="rId4" cstate="print">
            <a:grayscl/>
          </a:blip>
          <a:srcRect/>
          <a:stretch>
            <a:fillRect/>
          </a:stretch>
        </p:blipFill>
        <p:spPr bwMode="auto">
          <a:xfrm>
            <a:off x="1773276" y="2071678"/>
            <a:ext cx="1285884" cy="1285884"/>
          </a:xfrm>
          <a:prstGeom prst="rect">
            <a:avLst/>
          </a:prstGeom>
          <a:noFill/>
        </p:spPr>
      </p:pic>
      <p:sp>
        <p:nvSpPr>
          <p:cNvPr id="98" name="Rounded Rectangle 97"/>
          <p:cNvSpPr/>
          <p:nvPr/>
        </p:nvSpPr>
        <p:spPr bwMode="auto">
          <a:xfrm>
            <a:off x="1630400" y="1785926"/>
            <a:ext cx="1643074" cy="1643074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  <a:headEnd type="none" w="med" len="med"/>
            <a:tailEnd type="triangle" w="lg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BE" sz="14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rebuchet MS" pitchFamily="34" charset="0"/>
            </a:endParaRPr>
          </a:p>
        </p:txBody>
      </p:sp>
      <p:sp>
        <p:nvSpPr>
          <p:cNvPr id="99" name="Rounded Rectangle 98"/>
          <p:cNvSpPr/>
          <p:nvPr/>
        </p:nvSpPr>
        <p:spPr bwMode="auto">
          <a:xfrm>
            <a:off x="1630400" y="1785926"/>
            <a:ext cx="1643074" cy="285752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lg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BE" sz="14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rebuchet MS" pitchFamily="34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1844714" y="1785926"/>
            <a:ext cx="12144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200"/>
              </a:spcAft>
            </a:pPr>
            <a:r>
              <a:rPr lang="nl-BE" sz="1200" b="1" dirty="0" smtClean="0">
                <a:solidFill>
                  <a:srgbClr val="505878"/>
                </a:solidFill>
                <a:latin typeface="Corbel" pitchFamily="34" charset="0"/>
              </a:rPr>
              <a:t>Eden HAZARD</a:t>
            </a:r>
            <a:endParaRPr lang="nl-BE" sz="1200" b="1" dirty="0">
              <a:solidFill>
                <a:srgbClr val="505878"/>
              </a:solidFill>
              <a:latin typeface="Corbel" pitchFamily="34" charset="0"/>
            </a:endParaRPr>
          </a:p>
        </p:txBody>
      </p:sp>
      <p:sp>
        <p:nvSpPr>
          <p:cNvPr id="101" name="5-Point Star 100"/>
          <p:cNvSpPr/>
          <p:nvPr/>
        </p:nvSpPr>
        <p:spPr bwMode="auto">
          <a:xfrm>
            <a:off x="3059160" y="1857364"/>
            <a:ext cx="142876" cy="142876"/>
          </a:xfrm>
          <a:prstGeom prst="star5">
            <a:avLst/>
          </a:prstGeom>
          <a:solidFill>
            <a:srgbClr val="FFC000"/>
          </a:solidFill>
          <a:ln w="2540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 w="lg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BE" sz="14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rebuchet MS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643042" y="928670"/>
            <a:ext cx="585791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200"/>
              </a:spcAft>
            </a:pPr>
            <a:r>
              <a:rPr lang="nl-BE" sz="4500" b="1" dirty="0" smtClean="0">
                <a:solidFill>
                  <a:schemeClr val="bg1">
                    <a:lumMod val="50000"/>
                  </a:schemeClr>
                </a:solidFill>
                <a:latin typeface="Corbel" pitchFamily="34" charset="0"/>
              </a:rPr>
              <a:t>Eden HAZARD</a:t>
            </a:r>
            <a:endParaRPr lang="nl-BE" sz="4500" b="1" dirty="0">
              <a:solidFill>
                <a:schemeClr val="bg1">
                  <a:lumMod val="50000"/>
                </a:schemeClr>
              </a:solidFill>
              <a:latin typeface="Corbel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786578" y="3786190"/>
            <a:ext cx="1357322" cy="502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200"/>
              </a:spcAft>
            </a:pPr>
            <a:r>
              <a:rPr lang="nl-BE" sz="1300" b="1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rbel" pitchFamily="34" charset="0"/>
              </a:rPr>
              <a:t>87</a:t>
            </a:r>
            <a:r>
              <a:rPr lang="nl-BE" sz="1200" b="1" dirty="0" smtClean="0">
                <a:solidFill>
                  <a:srgbClr val="F44C18"/>
                </a:solidFill>
                <a:latin typeface="Corbel" pitchFamily="34" charset="0"/>
              </a:rPr>
              <a:t>	</a:t>
            </a:r>
            <a:r>
              <a:rPr lang="nl-BE" sz="1300" b="1" u="sng" dirty="0" smtClean="0">
                <a:solidFill>
                  <a:srgbClr val="00CC66"/>
                </a:solidFill>
                <a:latin typeface="Corbel" pitchFamily="34" charset="0"/>
              </a:rPr>
              <a:t>88</a:t>
            </a:r>
          </a:p>
          <a:p>
            <a:pPr>
              <a:spcAft>
                <a:spcPts val="200"/>
              </a:spcAft>
            </a:pPr>
            <a:r>
              <a:rPr lang="nl-BE" sz="1200" b="1" dirty="0" smtClean="0">
                <a:solidFill>
                  <a:srgbClr val="F44C18"/>
                </a:solidFill>
                <a:latin typeface="Corbel" pitchFamily="34" charset="0"/>
              </a:rPr>
              <a:t>	</a:t>
            </a:r>
            <a:endParaRPr lang="nl-BE" sz="1200" b="1" dirty="0">
              <a:solidFill>
                <a:srgbClr val="00CC66"/>
              </a:solidFill>
              <a:latin typeface="Corbel" pitchFamily="34" charset="0"/>
            </a:endParaRPr>
          </a:p>
        </p:txBody>
      </p:sp>
      <p:cxnSp>
        <p:nvCxnSpPr>
          <p:cNvPr id="49" name="Straight Connector 48"/>
          <p:cNvCxnSpPr/>
          <p:nvPr/>
        </p:nvCxnSpPr>
        <p:spPr bwMode="auto">
          <a:xfrm>
            <a:off x="1928794" y="3938590"/>
            <a:ext cx="4786346" cy="0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lg" len="med"/>
          </a:ln>
          <a:effectLst/>
        </p:spPr>
      </p:cxnSp>
      <p:sp>
        <p:nvSpPr>
          <p:cNvPr id="57" name="TextBox 56"/>
          <p:cNvSpPr txBox="1"/>
          <p:nvPr/>
        </p:nvSpPr>
        <p:spPr>
          <a:xfrm>
            <a:off x="1071538" y="3786190"/>
            <a:ext cx="1214446" cy="487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200"/>
              </a:spcAft>
            </a:pPr>
            <a:r>
              <a:rPr lang="nl-BE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rbel" pitchFamily="34" charset="0"/>
              </a:rPr>
              <a:t>General</a:t>
            </a:r>
          </a:p>
          <a:p>
            <a:pPr>
              <a:spcAft>
                <a:spcPts val="200"/>
              </a:spcAft>
            </a:pPr>
            <a:endParaRPr 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Corbel" pitchFamily="34" charset="0"/>
            </a:endParaRPr>
          </a:p>
        </p:txBody>
      </p:sp>
      <p:pic>
        <p:nvPicPr>
          <p:cNvPr id="64" name="Picture 8" descr="C:\Users\dimitri.lhoste\Desktop\XXX\chelseae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571605" y="1071546"/>
            <a:ext cx="500066" cy="520523"/>
          </a:xfrm>
          <a:prstGeom prst="rect">
            <a:avLst/>
          </a:prstGeom>
          <a:noFill/>
        </p:spPr>
      </p:pic>
      <p:pic>
        <p:nvPicPr>
          <p:cNvPr id="65" name="Picture 9" descr="C:\Users\dimitri.lhoste\Desktop\XXX\urbsfa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214546" y="1071546"/>
            <a:ext cx="500065" cy="500065"/>
          </a:xfrm>
          <a:prstGeom prst="rect">
            <a:avLst/>
          </a:prstGeom>
          <a:noFill/>
        </p:spPr>
      </p:pic>
      <p:sp>
        <p:nvSpPr>
          <p:cNvPr id="81" name="Oval 80"/>
          <p:cNvSpPr/>
          <p:nvPr/>
        </p:nvSpPr>
        <p:spPr bwMode="auto">
          <a:xfrm>
            <a:off x="5857884" y="3857628"/>
            <a:ext cx="142876" cy="142876"/>
          </a:xfrm>
          <a:prstGeom prst="ellipse">
            <a:avLst/>
          </a:prstGeom>
          <a:solidFill>
            <a:schemeClr val="accent1"/>
          </a:solidFill>
          <a:ln w="25400" cap="flat" cmpd="sng" algn="ctr">
            <a:solidFill>
              <a:srgbClr val="9D8D85"/>
            </a:solidFill>
            <a:prstDash val="solid"/>
            <a:round/>
            <a:headEnd type="none" w="med" len="med"/>
            <a:tailEnd type="triangle" w="lg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BE" sz="14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rebuchet MS" pitchFamily="34" charset="0"/>
            </a:endParaRPr>
          </a:p>
        </p:txBody>
      </p:sp>
      <p:cxnSp>
        <p:nvCxnSpPr>
          <p:cNvPr id="88" name="Straight Connector 87"/>
          <p:cNvCxnSpPr/>
          <p:nvPr/>
        </p:nvCxnSpPr>
        <p:spPr bwMode="auto">
          <a:xfrm>
            <a:off x="6429388" y="3143248"/>
            <a:ext cx="500066" cy="0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DAD2D0"/>
            </a:solidFill>
            <a:prstDash val="solid"/>
            <a:round/>
            <a:headEnd type="none" w="med" len="med"/>
            <a:tailEnd type="none" w="lg" len="med"/>
          </a:ln>
          <a:effectLst/>
        </p:spPr>
      </p:cxnSp>
      <p:sp>
        <p:nvSpPr>
          <p:cNvPr id="95" name="TextBox 94"/>
          <p:cNvSpPr txBox="1"/>
          <p:nvPr/>
        </p:nvSpPr>
        <p:spPr>
          <a:xfrm>
            <a:off x="1071538" y="3571876"/>
            <a:ext cx="7643866" cy="487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200"/>
              </a:spcAft>
            </a:pPr>
            <a:r>
              <a:rPr 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rbel" pitchFamily="34" charset="0"/>
              </a:rPr>
              <a:t>Skill						My rating	XXX score	</a:t>
            </a:r>
          </a:p>
          <a:p>
            <a:pPr>
              <a:spcAft>
                <a:spcPts val="200"/>
              </a:spcAft>
            </a:pPr>
            <a:endParaRPr 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Corbel" pitchFamily="34" charset="0"/>
            </a:endParaRPr>
          </a:p>
        </p:txBody>
      </p:sp>
      <p:cxnSp>
        <p:nvCxnSpPr>
          <p:cNvPr id="96" name="Straight Connector 95"/>
          <p:cNvCxnSpPr/>
          <p:nvPr/>
        </p:nvCxnSpPr>
        <p:spPr bwMode="auto">
          <a:xfrm>
            <a:off x="1142976" y="3786190"/>
            <a:ext cx="7072362" cy="0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lg" len="med"/>
          </a:ln>
          <a:effectLst/>
        </p:spPr>
      </p:cxnSp>
      <p:sp>
        <p:nvSpPr>
          <p:cNvPr id="42" name="TextBox 41"/>
          <p:cNvSpPr txBox="1"/>
          <p:nvPr/>
        </p:nvSpPr>
        <p:spPr>
          <a:xfrm>
            <a:off x="6786578" y="3786190"/>
            <a:ext cx="1357322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200"/>
              </a:spcAft>
            </a:pPr>
            <a:r>
              <a:rPr lang="nl-BE" sz="1200" b="1" dirty="0" smtClean="0">
                <a:solidFill>
                  <a:srgbClr val="F44C18"/>
                </a:solidFill>
                <a:latin typeface="Corbel" pitchFamily="34" charset="0"/>
              </a:rPr>
              <a:t>	</a:t>
            </a:r>
            <a:endParaRPr lang="nl-BE" sz="1200" b="1" u="sng" dirty="0" smtClean="0">
              <a:solidFill>
                <a:srgbClr val="00CC66"/>
              </a:solidFill>
              <a:latin typeface="Corbel" pitchFamily="34" charset="0"/>
            </a:endParaRPr>
          </a:p>
          <a:p>
            <a:pPr>
              <a:spcAft>
                <a:spcPts val="200"/>
              </a:spcAft>
            </a:pPr>
            <a:r>
              <a:rPr lang="nl-BE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rbel" pitchFamily="34" charset="0"/>
              </a:rPr>
              <a:t>69</a:t>
            </a:r>
            <a:r>
              <a:rPr lang="nl-BE" sz="1200" b="1" dirty="0" smtClean="0">
                <a:solidFill>
                  <a:srgbClr val="F44C18"/>
                </a:solidFill>
                <a:latin typeface="Corbel" pitchFamily="34" charset="0"/>
              </a:rPr>
              <a:t>	</a:t>
            </a:r>
            <a:r>
              <a:rPr lang="nl-BE" sz="1200" b="1" dirty="0" smtClean="0">
                <a:solidFill>
                  <a:srgbClr val="00CC66"/>
                </a:solidFill>
                <a:latin typeface="Corbel" pitchFamily="34" charset="0"/>
              </a:rPr>
              <a:t>68</a:t>
            </a:r>
          </a:p>
          <a:p>
            <a:pPr>
              <a:spcAft>
                <a:spcPts val="200"/>
              </a:spcAft>
            </a:pPr>
            <a:r>
              <a:rPr lang="nl-BE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rbel" pitchFamily="34" charset="0"/>
              </a:rPr>
              <a:t>73</a:t>
            </a:r>
            <a:r>
              <a:rPr lang="nl-BE" sz="1200" b="1" dirty="0" smtClean="0">
                <a:solidFill>
                  <a:srgbClr val="F44C18"/>
                </a:solidFill>
                <a:latin typeface="Corbel" pitchFamily="34" charset="0"/>
              </a:rPr>
              <a:t>	</a:t>
            </a:r>
            <a:r>
              <a:rPr lang="nl-BE" sz="1200" b="1" dirty="0" smtClean="0">
                <a:solidFill>
                  <a:srgbClr val="00CC66"/>
                </a:solidFill>
                <a:latin typeface="Corbel" pitchFamily="34" charset="0"/>
              </a:rPr>
              <a:t>75</a:t>
            </a:r>
          </a:p>
          <a:p>
            <a:pPr>
              <a:spcAft>
                <a:spcPts val="200"/>
              </a:spcAft>
            </a:pPr>
            <a:r>
              <a:rPr lang="nl-BE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rbel" pitchFamily="34" charset="0"/>
              </a:rPr>
              <a:t>90</a:t>
            </a:r>
            <a:r>
              <a:rPr lang="nl-BE" sz="1200" b="1" dirty="0" smtClean="0">
                <a:solidFill>
                  <a:srgbClr val="F44C18"/>
                </a:solidFill>
                <a:latin typeface="Corbel" pitchFamily="34" charset="0"/>
              </a:rPr>
              <a:t>	</a:t>
            </a:r>
            <a:r>
              <a:rPr lang="nl-BE" sz="1200" b="1" dirty="0" smtClean="0">
                <a:solidFill>
                  <a:srgbClr val="00CC66"/>
                </a:solidFill>
                <a:latin typeface="Corbel" pitchFamily="34" charset="0"/>
              </a:rPr>
              <a:t>91</a:t>
            </a:r>
          </a:p>
          <a:p>
            <a:pPr>
              <a:spcAft>
                <a:spcPts val="200"/>
              </a:spcAft>
            </a:pPr>
            <a:r>
              <a:rPr lang="nl-BE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rbel" pitchFamily="34" charset="0"/>
              </a:rPr>
              <a:t>85</a:t>
            </a:r>
            <a:r>
              <a:rPr lang="nl-BE" sz="1200" b="1" dirty="0" smtClean="0">
                <a:solidFill>
                  <a:srgbClr val="F44C18"/>
                </a:solidFill>
                <a:latin typeface="Corbel" pitchFamily="34" charset="0"/>
              </a:rPr>
              <a:t>	</a:t>
            </a:r>
            <a:r>
              <a:rPr lang="nl-BE" sz="1200" b="1" dirty="0" smtClean="0">
                <a:solidFill>
                  <a:srgbClr val="00CC66"/>
                </a:solidFill>
                <a:latin typeface="Corbel" pitchFamily="34" charset="0"/>
              </a:rPr>
              <a:t>65</a:t>
            </a:r>
          </a:p>
          <a:p>
            <a:pPr>
              <a:spcAft>
                <a:spcPts val="200"/>
              </a:spcAft>
            </a:pPr>
            <a:r>
              <a:rPr lang="nl-BE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rbel" pitchFamily="34" charset="0"/>
              </a:rPr>
              <a:t>94</a:t>
            </a:r>
            <a:r>
              <a:rPr lang="nl-BE" sz="1200" b="1" dirty="0" smtClean="0">
                <a:solidFill>
                  <a:srgbClr val="F44C18"/>
                </a:solidFill>
                <a:latin typeface="Corbel" pitchFamily="34" charset="0"/>
              </a:rPr>
              <a:t>	</a:t>
            </a:r>
            <a:r>
              <a:rPr lang="nl-BE" sz="1200" b="1" dirty="0" smtClean="0">
                <a:solidFill>
                  <a:srgbClr val="00CC66"/>
                </a:solidFill>
                <a:latin typeface="Corbel" pitchFamily="34" charset="0"/>
              </a:rPr>
              <a:t>99</a:t>
            </a:r>
          </a:p>
          <a:p>
            <a:pPr>
              <a:spcAft>
                <a:spcPts val="200"/>
              </a:spcAft>
            </a:pPr>
            <a:r>
              <a:rPr lang="nl-BE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rbel" pitchFamily="34" charset="0"/>
              </a:rPr>
              <a:t>89</a:t>
            </a:r>
            <a:r>
              <a:rPr lang="nl-BE" sz="1200" b="1" dirty="0" smtClean="0">
                <a:solidFill>
                  <a:srgbClr val="F44C18"/>
                </a:solidFill>
                <a:latin typeface="Corbel" pitchFamily="34" charset="0"/>
              </a:rPr>
              <a:t>	</a:t>
            </a:r>
            <a:r>
              <a:rPr lang="nl-BE" sz="1200" b="1" dirty="0" smtClean="0">
                <a:solidFill>
                  <a:srgbClr val="00CC66"/>
                </a:solidFill>
                <a:latin typeface="Corbel" pitchFamily="34" charset="0"/>
              </a:rPr>
              <a:t>85</a:t>
            </a:r>
          </a:p>
          <a:p>
            <a:pPr>
              <a:spcAft>
                <a:spcPts val="200"/>
              </a:spcAft>
            </a:pPr>
            <a:r>
              <a:rPr lang="nl-BE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rbel" pitchFamily="34" charset="0"/>
              </a:rPr>
              <a:t>83</a:t>
            </a:r>
            <a:r>
              <a:rPr lang="nl-BE" sz="1200" b="1" dirty="0" smtClean="0">
                <a:solidFill>
                  <a:srgbClr val="F44C18"/>
                </a:solidFill>
                <a:latin typeface="Corbel" pitchFamily="34" charset="0"/>
              </a:rPr>
              <a:t>	</a:t>
            </a:r>
            <a:r>
              <a:rPr lang="nl-BE" sz="1200" b="1" dirty="0" smtClean="0">
                <a:solidFill>
                  <a:srgbClr val="00CC66"/>
                </a:solidFill>
                <a:latin typeface="Corbel" pitchFamily="34" charset="0"/>
              </a:rPr>
              <a:t>70</a:t>
            </a:r>
          </a:p>
          <a:p>
            <a:pPr>
              <a:spcAft>
                <a:spcPts val="200"/>
              </a:spcAft>
            </a:pPr>
            <a:r>
              <a:rPr lang="nl-BE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rbel" pitchFamily="34" charset="0"/>
              </a:rPr>
              <a:t>90</a:t>
            </a:r>
            <a:r>
              <a:rPr lang="nl-BE" sz="1200" b="1" dirty="0" smtClean="0">
                <a:solidFill>
                  <a:srgbClr val="F44C18"/>
                </a:solidFill>
                <a:latin typeface="Corbel" pitchFamily="34" charset="0"/>
              </a:rPr>
              <a:t>	</a:t>
            </a:r>
            <a:r>
              <a:rPr lang="nl-BE" sz="1200" b="1" dirty="0" smtClean="0">
                <a:solidFill>
                  <a:srgbClr val="00CC66"/>
                </a:solidFill>
                <a:latin typeface="Corbel" pitchFamily="34" charset="0"/>
              </a:rPr>
              <a:t>92</a:t>
            </a:r>
          </a:p>
          <a:p>
            <a:pPr>
              <a:spcAft>
                <a:spcPts val="200"/>
              </a:spcAft>
            </a:pPr>
            <a:r>
              <a:rPr lang="nl-BE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rbel" pitchFamily="34" charset="0"/>
              </a:rPr>
              <a:t>86</a:t>
            </a:r>
            <a:r>
              <a:rPr lang="nl-BE" sz="1200" b="1" dirty="0" smtClean="0">
                <a:solidFill>
                  <a:srgbClr val="F44C18"/>
                </a:solidFill>
                <a:latin typeface="Corbel" pitchFamily="34" charset="0"/>
              </a:rPr>
              <a:t>	</a:t>
            </a:r>
            <a:r>
              <a:rPr lang="nl-BE" sz="1200" b="1" dirty="0" smtClean="0">
                <a:solidFill>
                  <a:srgbClr val="00CC66"/>
                </a:solidFill>
                <a:latin typeface="Corbel" pitchFamily="34" charset="0"/>
              </a:rPr>
              <a:t>93</a:t>
            </a:r>
            <a:endParaRPr lang="nl-BE" sz="1200" b="1" dirty="0">
              <a:solidFill>
                <a:srgbClr val="00CC66"/>
              </a:solidFill>
              <a:latin typeface="Corbel" pitchFamily="34" charset="0"/>
            </a:endParaRPr>
          </a:p>
        </p:txBody>
      </p:sp>
      <p:cxnSp>
        <p:nvCxnSpPr>
          <p:cNvPr id="43" name="Straight Connector 42"/>
          <p:cNvCxnSpPr/>
          <p:nvPr/>
        </p:nvCxnSpPr>
        <p:spPr bwMode="auto">
          <a:xfrm>
            <a:off x="1928794" y="4143380"/>
            <a:ext cx="4786346" cy="0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E7E2E1"/>
            </a:solidFill>
            <a:prstDash val="solid"/>
            <a:round/>
            <a:headEnd type="none" w="med" len="med"/>
            <a:tailEnd type="none" w="lg" len="med"/>
          </a:ln>
          <a:effectLst/>
        </p:spPr>
      </p:cxnSp>
      <p:cxnSp>
        <p:nvCxnSpPr>
          <p:cNvPr id="50" name="Straight Connector 49"/>
          <p:cNvCxnSpPr/>
          <p:nvPr/>
        </p:nvCxnSpPr>
        <p:spPr bwMode="auto">
          <a:xfrm>
            <a:off x="1928794" y="4357694"/>
            <a:ext cx="4786346" cy="0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E7E2E1"/>
            </a:solidFill>
            <a:prstDash val="solid"/>
            <a:round/>
            <a:headEnd type="none" w="med" len="med"/>
            <a:tailEnd type="none" w="lg" len="med"/>
          </a:ln>
          <a:effectLst/>
        </p:spPr>
      </p:cxnSp>
      <p:cxnSp>
        <p:nvCxnSpPr>
          <p:cNvPr id="51" name="Straight Connector 50"/>
          <p:cNvCxnSpPr/>
          <p:nvPr/>
        </p:nvCxnSpPr>
        <p:spPr bwMode="auto">
          <a:xfrm>
            <a:off x="1928794" y="4572008"/>
            <a:ext cx="4786346" cy="0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E7E2E1"/>
            </a:solidFill>
            <a:prstDash val="solid"/>
            <a:round/>
            <a:headEnd type="none" w="med" len="med"/>
            <a:tailEnd type="none" w="lg" len="med"/>
          </a:ln>
          <a:effectLst/>
        </p:spPr>
      </p:cxnSp>
      <p:cxnSp>
        <p:nvCxnSpPr>
          <p:cNvPr id="54" name="Straight Connector 53"/>
          <p:cNvCxnSpPr/>
          <p:nvPr/>
        </p:nvCxnSpPr>
        <p:spPr bwMode="auto">
          <a:xfrm>
            <a:off x="1928794" y="4786322"/>
            <a:ext cx="4786346" cy="0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E7E2E1"/>
            </a:solidFill>
            <a:prstDash val="solid"/>
            <a:round/>
            <a:headEnd type="none" w="med" len="med"/>
            <a:tailEnd type="none" w="lg" len="med"/>
          </a:ln>
          <a:effectLst/>
        </p:spPr>
      </p:cxnSp>
      <p:cxnSp>
        <p:nvCxnSpPr>
          <p:cNvPr id="55" name="Straight Connector 54"/>
          <p:cNvCxnSpPr/>
          <p:nvPr/>
        </p:nvCxnSpPr>
        <p:spPr bwMode="auto">
          <a:xfrm>
            <a:off x="1928794" y="5000636"/>
            <a:ext cx="4786346" cy="0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E7E2E1"/>
            </a:solidFill>
            <a:prstDash val="solid"/>
            <a:round/>
            <a:headEnd type="none" w="med" len="med"/>
            <a:tailEnd type="none" w="lg" len="med"/>
          </a:ln>
          <a:effectLst/>
        </p:spPr>
      </p:cxnSp>
      <p:sp>
        <p:nvSpPr>
          <p:cNvPr id="56" name="TextBox 55"/>
          <p:cNvSpPr txBox="1"/>
          <p:nvPr/>
        </p:nvSpPr>
        <p:spPr>
          <a:xfrm>
            <a:off x="1071538" y="3786190"/>
            <a:ext cx="1214446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200"/>
              </a:spcAft>
            </a:pPr>
            <a:endParaRPr lang="nl-BE" sz="1200" b="1" u="sng" dirty="0" smtClean="0">
              <a:solidFill>
                <a:schemeClr val="tx1">
                  <a:lumMod val="65000"/>
                  <a:lumOff val="35000"/>
                </a:schemeClr>
              </a:solidFill>
              <a:latin typeface="Corbel" pitchFamily="34" charset="0"/>
            </a:endParaRPr>
          </a:p>
          <a:p>
            <a:pPr>
              <a:spcAft>
                <a:spcPts val="200"/>
              </a:spcAft>
            </a:pPr>
            <a:r>
              <a:rPr 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rbel" pitchFamily="34" charset="0"/>
              </a:rPr>
              <a:t>Physical</a:t>
            </a:r>
          </a:p>
          <a:p>
            <a:pPr>
              <a:spcAft>
                <a:spcPts val="200"/>
              </a:spcAft>
            </a:pPr>
            <a:r>
              <a:rPr 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rbel" pitchFamily="34" charset="0"/>
              </a:rPr>
              <a:t>Tactical</a:t>
            </a:r>
          </a:p>
          <a:p>
            <a:pPr>
              <a:spcAft>
                <a:spcPts val="200"/>
              </a:spcAft>
            </a:pPr>
            <a:r>
              <a:rPr 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rbel" pitchFamily="34" charset="0"/>
              </a:rPr>
              <a:t>Shooting</a:t>
            </a:r>
          </a:p>
          <a:p>
            <a:pPr>
              <a:spcAft>
                <a:spcPts val="200"/>
              </a:spcAft>
            </a:pPr>
            <a:r>
              <a:rPr 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rbel" pitchFamily="34" charset="0"/>
              </a:rPr>
              <a:t>Passing</a:t>
            </a:r>
          </a:p>
          <a:p>
            <a:pPr>
              <a:spcAft>
                <a:spcPts val="200"/>
              </a:spcAft>
            </a:pPr>
            <a:r>
              <a:rPr 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rbel" pitchFamily="34" charset="0"/>
              </a:rPr>
              <a:t>Dribbling</a:t>
            </a:r>
          </a:p>
          <a:p>
            <a:pPr>
              <a:spcAft>
                <a:spcPts val="200"/>
              </a:spcAft>
            </a:pPr>
            <a:r>
              <a:rPr 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rbel" pitchFamily="34" charset="0"/>
              </a:rPr>
              <a:t>Mentality</a:t>
            </a:r>
          </a:p>
          <a:p>
            <a:pPr>
              <a:spcAft>
                <a:spcPts val="200"/>
              </a:spcAft>
            </a:pPr>
            <a:r>
              <a:rPr 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rbel" pitchFamily="34" charset="0"/>
              </a:rPr>
              <a:t>Header</a:t>
            </a:r>
          </a:p>
          <a:p>
            <a:pPr>
              <a:spcAft>
                <a:spcPts val="200"/>
              </a:spcAft>
            </a:pPr>
            <a:r>
              <a:rPr 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rbel" pitchFamily="34" charset="0"/>
              </a:rPr>
              <a:t>Speed</a:t>
            </a:r>
          </a:p>
          <a:p>
            <a:pPr>
              <a:spcAft>
                <a:spcPts val="200"/>
              </a:spcAft>
            </a:pPr>
            <a:r>
              <a:rPr 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rbel" pitchFamily="34" charset="0"/>
              </a:rPr>
              <a:t>Vision</a:t>
            </a:r>
            <a:endParaRPr 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Corbel" pitchFamily="34" charset="0"/>
            </a:endParaRPr>
          </a:p>
        </p:txBody>
      </p:sp>
      <p:cxnSp>
        <p:nvCxnSpPr>
          <p:cNvPr id="58" name="Straight Connector 57"/>
          <p:cNvCxnSpPr/>
          <p:nvPr/>
        </p:nvCxnSpPr>
        <p:spPr bwMode="auto">
          <a:xfrm>
            <a:off x="1928794" y="5214950"/>
            <a:ext cx="4786346" cy="0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E7E2E1"/>
            </a:solidFill>
            <a:prstDash val="solid"/>
            <a:round/>
            <a:headEnd type="none" w="med" len="med"/>
            <a:tailEnd type="none" w="lg" len="med"/>
          </a:ln>
          <a:effectLst/>
        </p:spPr>
      </p:cxnSp>
      <p:cxnSp>
        <p:nvCxnSpPr>
          <p:cNvPr id="61" name="Straight Connector 60"/>
          <p:cNvCxnSpPr/>
          <p:nvPr/>
        </p:nvCxnSpPr>
        <p:spPr bwMode="auto">
          <a:xfrm>
            <a:off x="1928794" y="5429264"/>
            <a:ext cx="4786346" cy="0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E7E2E1"/>
            </a:solidFill>
            <a:prstDash val="solid"/>
            <a:round/>
            <a:headEnd type="none" w="med" len="med"/>
            <a:tailEnd type="none" w="lg" len="med"/>
          </a:ln>
          <a:effectLst/>
        </p:spPr>
      </p:cxnSp>
      <p:cxnSp>
        <p:nvCxnSpPr>
          <p:cNvPr id="62" name="Straight Connector 61"/>
          <p:cNvCxnSpPr/>
          <p:nvPr/>
        </p:nvCxnSpPr>
        <p:spPr bwMode="auto">
          <a:xfrm>
            <a:off x="1928794" y="5643578"/>
            <a:ext cx="4786346" cy="0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E7E2E1"/>
            </a:solidFill>
            <a:prstDash val="solid"/>
            <a:round/>
            <a:headEnd type="none" w="med" len="med"/>
            <a:tailEnd type="none" w="lg" len="med"/>
          </a:ln>
          <a:effectLst/>
        </p:spPr>
      </p:cxnSp>
      <p:cxnSp>
        <p:nvCxnSpPr>
          <p:cNvPr id="63" name="Straight Connector 62"/>
          <p:cNvCxnSpPr/>
          <p:nvPr/>
        </p:nvCxnSpPr>
        <p:spPr bwMode="auto">
          <a:xfrm>
            <a:off x="1928794" y="5857892"/>
            <a:ext cx="4786346" cy="0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E7E2E1"/>
            </a:solidFill>
            <a:prstDash val="solid"/>
            <a:round/>
            <a:headEnd type="none" w="med" len="med"/>
            <a:tailEnd type="none" w="lg" len="med"/>
          </a:ln>
          <a:effectLst/>
        </p:spPr>
      </p:cxnSp>
      <p:sp>
        <p:nvSpPr>
          <p:cNvPr id="71" name="Oval 70"/>
          <p:cNvSpPr/>
          <p:nvPr/>
        </p:nvSpPr>
        <p:spPr bwMode="auto">
          <a:xfrm>
            <a:off x="5214942" y="4071942"/>
            <a:ext cx="142876" cy="142876"/>
          </a:xfrm>
          <a:prstGeom prst="ellipse">
            <a:avLst/>
          </a:prstGeom>
          <a:solidFill>
            <a:schemeClr val="accent1"/>
          </a:solidFill>
          <a:ln w="25400" cap="flat" cmpd="sng" algn="ctr">
            <a:solidFill>
              <a:srgbClr val="9D8D85"/>
            </a:solidFill>
            <a:prstDash val="solid"/>
            <a:round/>
            <a:headEnd type="none" w="med" len="med"/>
            <a:tailEnd type="triangle" w="lg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BE" sz="14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rebuchet MS" pitchFamily="34" charset="0"/>
            </a:endParaRPr>
          </a:p>
        </p:txBody>
      </p:sp>
      <p:sp>
        <p:nvSpPr>
          <p:cNvPr id="73" name="Oval 72"/>
          <p:cNvSpPr/>
          <p:nvPr/>
        </p:nvSpPr>
        <p:spPr bwMode="auto">
          <a:xfrm>
            <a:off x="5367342" y="4286256"/>
            <a:ext cx="142876" cy="142876"/>
          </a:xfrm>
          <a:prstGeom prst="ellipse">
            <a:avLst/>
          </a:prstGeom>
          <a:solidFill>
            <a:schemeClr val="accent1"/>
          </a:solidFill>
          <a:ln w="25400" cap="flat" cmpd="sng" algn="ctr">
            <a:solidFill>
              <a:srgbClr val="9D8D85"/>
            </a:solidFill>
            <a:prstDash val="solid"/>
            <a:round/>
            <a:headEnd type="none" w="med" len="med"/>
            <a:tailEnd type="triangle" w="lg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BE" sz="14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rebuchet MS" pitchFamily="34" charset="0"/>
            </a:endParaRPr>
          </a:p>
        </p:txBody>
      </p:sp>
      <p:sp>
        <p:nvSpPr>
          <p:cNvPr id="74" name="Oval 73"/>
          <p:cNvSpPr/>
          <p:nvPr/>
        </p:nvSpPr>
        <p:spPr bwMode="auto">
          <a:xfrm>
            <a:off x="6143636" y="4500570"/>
            <a:ext cx="142876" cy="142876"/>
          </a:xfrm>
          <a:prstGeom prst="ellipse">
            <a:avLst/>
          </a:prstGeom>
          <a:solidFill>
            <a:schemeClr val="accent1"/>
          </a:solidFill>
          <a:ln w="25400" cap="flat" cmpd="sng" algn="ctr">
            <a:solidFill>
              <a:srgbClr val="9D8D85"/>
            </a:solidFill>
            <a:prstDash val="solid"/>
            <a:round/>
            <a:headEnd type="none" w="med" len="med"/>
            <a:tailEnd type="triangle" w="lg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BE" sz="14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rebuchet MS" pitchFamily="34" charset="0"/>
            </a:endParaRPr>
          </a:p>
        </p:txBody>
      </p:sp>
      <p:sp>
        <p:nvSpPr>
          <p:cNvPr id="76" name="Oval 75"/>
          <p:cNvSpPr/>
          <p:nvPr/>
        </p:nvSpPr>
        <p:spPr bwMode="auto">
          <a:xfrm>
            <a:off x="5715008" y="4714884"/>
            <a:ext cx="142876" cy="142876"/>
          </a:xfrm>
          <a:prstGeom prst="ellipse">
            <a:avLst/>
          </a:prstGeom>
          <a:solidFill>
            <a:schemeClr val="accent1"/>
          </a:solidFill>
          <a:ln w="25400" cap="flat" cmpd="sng" algn="ctr">
            <a:solidFill>
              <a:srgbClr val="9D8D85"/>
            </a:solidFill>
            <a:prstDash val="solid"/>
            <a:round/>
            <a:headEnd type="none" w="med" len="med"/>
            <a:tailEnd type="triangle" w="lg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BE" sz="14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rebuchet MS" pitchFamily="34" charset="0"/>
            </a:endParaRPr>
          </a:p>
        </p:txBody>
      </p:sp>
      <p:sp>
        <p:nvSpPr>
          <p:cNvPr id="78" name="Oval 77"/>
          <p:cNvSpPr/>
          <p:nvPr/>
        </p:nvSpPr>
        <p:spPr bwMode="auto">
          <a:xfrm>
            <a:off x="6357950" y="4929198"/>
            <a:ext cx="142876" cy="142876"/>
          </a:xfrm>
          <a:prstGeom prst="ellipse">
            <a:avLst/>
          </a:prstGeom>
          <a:solidFill>
            <a:schemeClr val="accent1"/>
          </a:solidFill>
          <a:ln w="25400" cap="flat" cmpd="sng" algn="ctr">
            <a:solidFill>
              <a:srgbClr val="9D8D85"/>
            </a:solidFill>
            <a:prstDash val="solid"/>
            <a:round/>
            <a:headEnd type="none" w="med" len="med"/>
            <a:tailEnd type="triangle" w="lg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BE" sz="14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rebuchet MS" pitchFamily="34" charset="0"/>
            </a:endParaRPr>
          </a:p>
        </p:txBody>
      </p:sp>
      <p:sp>
        <p:nvSpPr>
          <p:cNvPr id="80" name="Oval 79"/>
          <p:cNvSpPr/>
          <p:nvPr/>
        </p:nvSpPr>
        <p:spPr bwMode="auto">
          <a:xfrm>
            <a:off x="6000760" y="5143512"/>
            <a:ext cx="142876" cy="142876"/>
          </a:xfrm>
          <a:prstGeom prst="ellipse">
            <a:avLst/>
          </a:prstGeom>
          <a:solidFill>
            <a:schemeClr val="accent1"/>
          </a:solidFill>
          <a:ln w="25400" cap="flat" cmpd="sng" algn="ctr">
            <a:solidFill>
              <a:srgbClr val="9D8D85"/>
            </a:solidFill>
            <a:prstDash val="solid"/>
            <a:round/>
            <a:headEnd type="none" w="med" len="med"/>
            <a:tailEnd type="triangle" w="lg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BE" sz="14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rebuchet MS" pitchFamily="34" charset="0"/>
            </a:endParaRPr>
          </a:p>
        </p:txBody>
      </p:sp>
      <p:sp>
        <p:nvSpPr>
          <p:cNvPr id="83" name="Oval 82"/>
          <p:cNvSpPr/>
          <p:nvPr/>
        </p:nvSpPr>
        <p:spPr bwMode="auto">
          <a:xfrm>
            <a:off x="5500694" y="5357826"/>
            <a:ext cx="142876" cy="142876"/>
          </a:xfrm>
          <a:prstGeom prst="ellipse">
            <a:avLst/>
          </a:prstGeom>
          <a:solidFill>
            <a:schemeClr val="accent1"/>
          </a:solidFill>
          <a:ln w="25400" cap="flat" cmpd="sng" algn="ctr">
            <a:solidFill>
              <a:srgbClr val="9D8D85"/>
            </a:solidFill>
            <a:prstDash val="solid"/>
            <a:round/>
            <a:headEnd type="none" w="med" len="med"/>
            <a:tailEnd type="triangle" w="lg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BE" sz="14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rebuchet MS" pitchFamily="34" charset="0"/>
            </a:endParaRPr>
          </a:p>
        </p:txBody>
      </p:sp>
      <p:sp>
        <p:nvSpPr>
          <p:cNvPr id="85" name="Oval 84"/>
          <p:cNvSpPr/>
          <p:nvPr/>
        </p:nvSpPr>
        <p:spPr bwMode="auto">
          <a:xfrm>
            <a:off x="6143636" y="5572140"/>
            <a:ext cx="142876" cy="142876"/>
          </a:xfrm>
          <a:prstGeom prst="ellipse">
            <a:avLst/>
          </a:prstGeom>
          <a:solidFill>
            <a:schemeClr val="accent1"/>
          </a:solidFill>
          <a:ln w="25400" cap="flat" cmpd="sng" algn="ctr">
            <a:solidFill>
              <a:srgbClr val="9D8D85"/>
            </a:solidFill>
            <a:prstDash val="solid"/>
            <a:round/>
            <a:headEnd type="none" w="med" len="med"/>
            <a:tailEnd type="triangle" w="lg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BE" sz="14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rebuchet MS" pitchFamily="34" charset="0"/>
            </a:endParaRPr>
          </a:p>
        </p:txBody>
      </p:sp>
      <p:sp>
        <p:nvSpPr>
          <p:cNvPr id="87" name="Oval 86"/>
          <p:cNvSpPr/>
          <p:nvPr/>
        </p:nvSpPr>
        <p:spPr bwMode="auto">
          <a:xfrm>
            <a:off x="6072198" y="5786454"/>
            <a:ext cx="142876" cy="142876"/>
          </a:xfrm>
          <a:prstGeom prst="ellipse">
            <a:avLst/>
          </a:prstGeom>
          <a:solidFill>
            <a:schemeClr val="accent1"/>
          </a:solidFill>
          <a:ln w="25400" cap="flat" cmpd="sng" algn="ctr">
            <a:solidFill>
              <a:srgbClr val="9D8D85"/>
            </a:solidFill>
            <a:prstDash val="solid"/>
            <a:round/>
            <a:headEnd type="none" w="med" len="med"/>
            <a:tailEnd type="triangle" w="lg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BE" sz="14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rebuchet MS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21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3276" y="2714620"/>
            <a:ext cx="8299450" cy="525462"/>
          </a:xfrm>
        </p:spPr>
        <p:txBody>
          <a:bodyPr/>
          <a:lstStyle/>
          <a:p>
            <a:r>
              <a:rPr lang="en-US" sz="4200" dirty="0" smtClean="0">
                <a:solidFill>
                  <a:srgbClr val="2EB0A4"/>
                </a:solidFill>
              </a:rPr>
              <a:t>            </a:t>
            </a:r>
            <a:endParaRPr lang="en-US" sz="4200" dirty="0">
              <a:solidFill>
                <a:srgbClr val="2EB0A4"/>
              </a:solidFill>
            </a:endParaRPr>
          </a:p>
        </p:txBody>
      </p:sp>
      <p:sp>
        <p:nvSpPr>
          <p:cNvPr id="45" name="Rounded Rectangle 44"/>
          <p:cNvSpPr/>
          <p:nvPr/>
        </p:nvSpPr>
        <p:spPr bwMode="auto">
          <a:xfrm>
            <a:off x="3702102" y="1142984"/>
            <a:ext cx="1643074" cy="1643074"/>
          </a:xfrm>
          <a:prstGeom prst="roundRect">
            <a:avLst/>
          </a:prstGeom>
          <a:ln>
            <a:solidFill>
              <a:schemeClr val="bg1">
                <a:lumMod val="50000"/>
              </a:schemeClr>
            </a:solidFill>
            <a:headEnd type="none" w="med" len="med"/>
            <a:tailEnd type="triangle" w="lg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BE" sz="14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rebuchet MS" pitchFamily="34" charset="0"/>
            </a:endParaRPr>
          </a:p>
        </p:txBody>
      </p:sp>
      <p:sp>
        <p:nvSpPr>
          <p:cNvPr id="46" name="Rounded Rectangle 45"/>
          <p:cNvSpPr/>
          <p:nvPr/>
        </p:nvSpPr>
        <p:spPr bwMode="auto">
          <a:xfrm>
            <a:off x="3702102" y="1142984"/>
            <a:ext cx="1643074" cy="285752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lg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BE" sz="14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rebuchet MS" pitchFamily="34" charset="0"/>
            </a:endParaRPr>
          </a:p>
        </p:txBody>
      </p:sp>
      <p:sp>
        <p:nvSpPr>
          <p:cNvPr id="47" name="Rounded Rectangle 46"/>
          <p:cNvSpPr/>
          <p:nvPr/>
        </p:nvSpPr>
        <p:spPr bwMode="auto">
          <a:xfrm>
            <a:off x="5845242" y="1142984"/>
            <a:ext cx="1643074" cy="1643074"/>
          </a:xfrm>
          <a:prstGeom prst="roundRect">
            <a:avLst/>
          </a:prstGeom>
          <a:ln>
            <a:solidFill>
              <a:schemeClr val="bg1">
                <a:lumMod val="50000"/>
              </a:schemeClr>
            </a:solidFill>
            <a:headEnd type="none" w="med" len="med"/>
            <a:tailEnd type="triangle" w="lg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BE" sz="14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rebuchet MS" pitchFamily="34" charset="0"/>
            </a:endParaRPr>
          </a:p>
        </p:txBody>
      </p:sp>
      <p:sp>
        <p:nvSpPr>
          <p:cNvPr id="48" name="Rounded Rectangle 47"/>
          <p:cNvSpPr/>
          <p:nvPr/>
        </p:nvSpPr>
        <p:spPr bwMode="auto">
          <a:xfrm>
            <a:off x="5845242" y="1142984"/>
            <a:ext cx="1643074" cy="285752"/>
          </a:xfrm>
          <a:prstGeom prst="roundRect">
            <a:avLst/>
          </a:prstGeom>
          <a:solidFill>
            <a:srgbClr val="00CC66"/>
          </a:solidFill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lg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BE" sz="14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rebuchet MS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130730" y="1142984"/>
            <a:ext cx="12144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200"/>
              </a:spcAft>
            </a:pPr>
            <a:r>
              <a:rPr lang="nl-BE" sz="1200" b="1" dirty="0" smtClean="0">
                <a:solidFill>
                  <a:schemeClr val="bg1"/>
                </a:solidFill>
                <a:latin typeface="Corbel" pitchFamily="34" charset="0"/>
              </a:rPr>
              <a:t>My rating</a:t>
            </a:r>
            <a:endParaRPr lang="nl-BE" sz="1200" b="1" dirty="0">
              <a:solidFill>
                <a:schemeClr val="bg1"/>
              </a:solidFill>
              <a:latin typeface="Corbel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202432" y="1142984"/>
            <a:ext cx="12144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200"/>
              </a:spcAft>
            </a:pPr>
            <a:r>
              <a:rPr lang="nl-BE" sz="1200" b="1" dirty="0" smtClean="0">
                <a:solidFill>
                  <a:schemeClr val="bg1"/>
                </a:solidFill>
                <a:latin typeface="Corbel" pitchFamily="34" charset="0"/>
              </a:rPr>
              <a:t>Total rating</a:t>
            </a:r>
            <a:endParaRPr lang="nl-BE" sz="1200" b="1" dirty="0">
              <a:solidFill>
                <a:schemeClr val="bg1"/>
              </a:solidFill>
              <a:latin typeface="Corbel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130730" y="1643050"/>
            <a:ext cx="71438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200"/>
              </a:spcAft>
            </a:pPr>
            <a:r>
              <a:rPr lang="nl-BE" sz="3400" b="1" dirty="0" smtClean="0">
                <a:solidFill>
                  <a:schemeClr val="bg1">
                    <a:lumMod val="50000"/>
                  </a:schemeClr>
                </a:solidFill>
                <a:latin typeface="Corbel" pitchFamily="34" charset="0"/>
              </a:rPr>
              <a:t>  </a:t>
            </a:r>
            <a:r>
              <a:rPr lang="nl-BE" sz="4600" b="1" dirty="0" smtClean="0">
                <a:solidFill>
                  <a:schemeClr val="bg1">
                    <a:lumMod val="50000"/>
                  </a:schemeClr>
                </a:solidFill>
                <a:latin typeface="Corbel" pitchFamily="34" charset="0"/>
              </a:rPr>
              <a:t>?</a:t>
            </a:r>
            <a:endParaRPr lang="nl-BE" sz="4600" b="1" dirty="0">
              <a:solidFill>
                <a:schemeClr val="bg1">
                  <a:lumMod val="50000"/>
                </a:schemeClr>
              </a:solidFill>
              <a:latin typeface="Corbel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273870" y="1643050"/>
            <a:ext cx="92869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200"/>
              </a:spcAft>
            </a:pPr>
            <a:r>
              <a:rPr lang="nl-BE" sz="4600" b="1" dirty="0" smtClean="0">
                <a:solidFill>
                  <a:schemeClr val="bg1">
                    <a:lumMod val="50000"/>
                  </a:schemeClr>
                </a:solidFill>
                <a:latin typeface="Corbel" pitchFamily="34" charset="0"/>
              </a:rPr>
              <a:t>88</a:t>
            </a:r>
            <a:endParaRPr lang="nl-BE" sz="4600" b="1" dirty="0">
              <a:solidFill>
                <a:schemeClr val="bg1">
                  <a:lumMod val="50000"/>
                </a:schemeClr>
              </a:solidFill>
              <a:latin typeface="Corbel" pitchFamily="34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6345308" y="2499176"/>
            <a:ext cx="10715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200"/>
              </a:spcAft>
            </a:pPr>
            <a:r>
              <a:rPr lang="en-US" sz="800" b="1" dirty="0" smtClean="0">
                <a:solidFill>
                  <a:schemeClr val="bg1">
                    <a:lumMod val="50000"/>
                  </a:schemeClr>
                </a:solidFill>
                <a:latin typeface="Corbel" pitchFamily="34" charset="0"/>
              </a:rPr>
              <a:t>  82.569</a:t>
            </a:r>
            <a:endParaRPr lang="en-US" sz="800" b="1" dirty="0">
              <a:solidFill>
                <a:schemeClr val="bg1">
                  <a:lumMod val="50000"/>
                </a:schemeClr>
              </a:solidFill>
              <a:latin typeface="Corbel" pitchFamily="34" charset="0"/>
            </a:endParaRPr>
          </a:p>
        </p:txBody>
      </p:sp>
      <p:pic>
        <p:nvPicPr>
          <p:cNvPr id="1038" name="Picture 14" descr="C:\Users\dimitri.lhoste\Desktop\XXX\imagesCA2JUH9R.jpg"/>
          <p:cNvPicPr>
            <a:picLocks noChangeAspect="1" noChangeArrowheads="1"/>
          </p:cNvPicPr>
          <p:nvPr/>
        </p:nvPicPr>
        <p:blipFill>
          <a:blip r:embed="rId3" cstate="print">
            <a:grayscl/>
          </a:blip>
          <a:srcRect/>
          <a:stretch>
            <a:fillRect/>
          </a:stretch>
        </p:blipFill>
        <p:spPr bwMode="auto">
          <a:xfrm>
            <a:off x="1773276" y="1428736"/>
            <a:ext cx="1285884" cy="1285884"/>
          </a:xfrm>
          <a:prstGeom prst="rect">
            <a:avLst/>
          </a:prstGeom>
          <a:noFill/>
        </p:spPr>
      </p:pic>
      <p:sp>
        <p:nvSpPr>
          <p:cNvPr id="98" name="Rounded Rectangle 97"/>
          <p:cNvSpPr/>
          <p:nvPr/>
        </p:nvSpPr>
        <p:spPr bwMode="auto">
          <a:xfrm>
            <a:off x="1630400" y="1142984"/>
            <a:ext cx="1643074" cy="1643074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  <a:headEnd type="none" w="med" len="med"/>
            <a:tailEnd type="triangle" w="lg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BE" sz="14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rebuchet MS" pitchFamily="34" charset="0"/>
            </a:endParaRPr>
          </a:p>
        </p:txBody>
      </p:sp>
      <p:sp>
        <p:nvSpPr>
          <p:cNvPr id="99" name="Rounded Rectangle 98"/>
          <p:cNvSpPr/>
          <p:nvPr/>
        </p:nvSpPr>
        <p:spPr bwMode="auto">
          <a:xfrm>
            <a:off x="1630400" y="1142984"/>
            <a:ext cx="1643074" cy="285752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lg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BE" sz="14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rebuchet MS" pitchFamily="34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1844714" y="1142984"/>
            <a:ext cx="12144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200"/>
              </a:spcAft>
            </a:pPr>
            <a:r>
              <a:rPr lang="nl-BE" sz="1200" b="1" dirty="0" smtClean="0">
                <a:solidFill>
                  <a:srgbClr val="505878"/>
                </a:solidFill>
                <a:latin typeface="Corbel" pitchFamily="34" charset="0"/>
              </a:rPr>
              <a:t>Eden HAZARD</a:t>
            </a:r>
            <a:endParaRPr lang="nl-BE" sz="1200" b="1" dirty="0">
              <a:solidFill>
                <a:srgbClr val="505878"/>
              </a:solidFill>
              <a:latin typeface="Corbel" pitchFamily="34" charset="0"/>
            </a:endParaRPr>
          </a:p>
        </p:txBody>
      </p:sp>
      <p:sp>
        <p:nvSpPr>
          <p:cNvPr id="101" name="5-Point Star 100"/>
          <p:cNvSpPr/>
          <p:nvPr/>
        </p:nvSpPr>
        <p:spPr bwMode="auto">
          <a:xfrm>
            <a:off x="3059160" y="1214422"/>
            <a:ext cx="142876" cy="142876"/>
          </a:xfrm>
          <a:prstGeom prst="star5">
            <a:avLst/>
          </a:prstGeom>
          <a:solidFill>
            <a:srgbClr val="FFC000"/>
          </a:solidFill>
          <a:ln w="2540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 w="lg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BE" sz="14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rebuchet MS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643042" y="285728"/>
            <a:ext cx="585791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200"/>
              </a:spcAft>
            </a:pPr>
            <a:r>
              <a:rPr lang="nl-BE" sz="4500" b="1" dirty="0" smtClean="0">
                <a:solidFill>
                  <a:schemeClr val="bg1">
                    <a:lumMod val="50000"/>
                  </a:schemeClr>
                </a:solidFill>
                <a:latin typeface="Corbel" pitchFamily="34" charset="0"/>
              </a:rPr>
              <a:t>Eden HAZARD</a:t>
            </a:r>
            <a:endParaRPr lang="nl-BE" sz="4500" b="1" dirty="0">
              <a:solidFill>
                <a:schemeClr val="bg1">
                  <a:lumMod val="50000"/>
                </a:schemeClr>
              </a:solidFill>
              <a:latin typeface="Corbel" pitchFamily="34" charset="0"/>
            </a:endParaRPr>
          </a:p>
        </p:txBody>
      </p:sp>
      <p:pic>
        <p:nvPicPr>
          <p:cNvPr id="64" name="Picture 8" descr="C:\Users\dimitri.lhoste\Desktop\XXX\chelsea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71605" y="428604"/>
            <a:ext cx="500066" cy="520523"/>
          </a:xfrm>
          <a:prstGeom prst="rect">
            <a:avLst/>
          </a:prstGeom>
          <a:noFill/>
        </p:spPr>
      </p:pic>
      <p:pic>
        <p:nvPicPr>
          <p:cNvPr id="65" name="Picture 9" descr="C:\Users\dimitri.lhoste\Desktop\XXX\urbsfa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214546" y="428604"/>
            <a:ext cx="500065" cy="500065"/>
          </a:xfrm>
          <a:prstGeom prst="rect">
            <a:avLst/>
          </a:prstGeom>
          <a:noFill/>
        </p:spPr>
      </p:pic>
      <p:cxnSp>
        <p:nvCxnSpPr>
          <p:cNvPr id="88" name="Straight Connector 87"/>
          <p:cNvCxnSpPr/>
          <p:nvPr/>
        </p:nvCxnSpPr>
        <p:spPr bwMode="auto">
          <a:xfrm>
            <a:off x="6429388" y="2500306"/>
            <a:ext cx="500066" cy="0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DAD2D0"/>
            </a:solidFill>
            <a:prstDash val="solid"/>
            <a:round/>
            <a:headEnd type="none" w="med" len="med"/>
            <a:tailEnd type="none" w="lg" len="med"/>
          </a:ln>
          <a:effectLst/>
        </p:spPr>
      </p:cxnSp>
      <p:cxnSp>
        <p:nvCxnSpPr>
          <p:cNvPr id="96" name="Straight Connector 95"/>
          <p:cNvCxnSpPr/>
          <p:nvPr/>
        </p:nvCxnSpPr>
        <p:spPr bwMode="auto">
          <a:xfrm>
            <a:off x="1142976" y="3143248"/>
            <a:ext cx="7072362" cy="0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lg" len="med"/>
          </a:ln>
          <a:effectLst/>
        </p:spPr>
      </p:cxnSp>
      <p:sp>
        <p:nvSpPr>
          <p:cNvPr id="68" name="TextBox 67"/>
          <p:cNvSpPr txBox="1"/>
          <p:nvPr/>
        </p:nvSpPr>
        <p:spPr>
          <a:xfrm>
            <a:off x="1500167" y="3214686"/>
            <a:ext cx="2928957" cy="338554"/>
          </a:xfrm>
          <a:prstGeom prst="rect">
            <a:avLst/>
          </a:prstGeom>
          <a:solidFill>
            <a:srgbClr val="505878"/>
          </a:solidFill>
        </p:spPr>
        <p:txBody>
          <a:bodyPr wrap="square" rtlCol="0">
            <a:spAutoFit/>
          </a:bodyPr>
          <a:lstStyle/>
          <a:p>
            <a:pPr>
              <a:spcAft>
                <a:spcPts val="200"/>
              </a:spcAft>
            </a:pPr>
            <a:r>
              <a:rPr lang="en-US" sz="1600" dirty="0" smtClean="0">
                <a:solidFill>
                  <a:schemeClr val="bg1"/>
                </a:solidFill>
                <a:latin typeface="Corbel" pitchFamily="34" charset="0"/>
              </a:rPr>
              <a:t>        Personal details</a:t>
            </a:r>
            <a:endParaRPr lang="en-US" sz="1600" dirty="0" smtClean="0">
              <a:solidFill>
                <a:schemeClr val="bg1"/>
              </a:solidFill>
              <a:latin typeface="Corbel" pitchFamily="34" charset="0"/>
            </a:endParaRPr>
          </a:p>
        </p:txBody>
      </p:sp>
      <p:pic>
        <p:nvPicPr>
          <p:cNvPr id="66" name="Picture 2"/>
          <p:cNvPicPr>
            <a:picLocks noChangeAspect="1" noChangeArrowheads="1"/>
          </p:cNvPicPr>
          <p:nvPr/>
        </p:nvPicPr>
        <p:blipFill>
          <a:blip r:embed="rId6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1428729" y="3214686"/>
            <a:ext cx="357190" cy="3477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9" name="Picture 11"/>
          <p:cNvPicPr>
            <a:picLocks noChangeAspect="1" noChangeArrowheads="1"/>
          </p:cNvPicPr>
          <p:nvPr/>
        </p:nvPicPr>
        <p:blipFill>
          <a:blip r:embed="rId7" cstate="print"/>
          <a:srcRect b="24193"/>
          <a:stretch>
            <a:fillRect/>
          </a:stretch>
        </p:blipFill>
        <p:spPr bwMode="auto">
          <a:xfrm>
            <a:off x="1457324" y="3571876"/>
            <a:ext cx="2971800" cy="2014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0" name="Isosceles Triangle 69"/>
          <p:cNvSpPr/>
          <p:nvPr/>
        </p:nvSpPr>
        <p:spPr bwMode="auto">
          <a:xfrm rot="10800000">
            <a:off x="2071670" y="5715016"/>
            <a:ext cx="142876" cy="71440"/>
          </a:xfrm>
          <a:prstGeom prst="triangle">
            <a:avLst/>
          </a:prstGeom>
          <a:solidFill>
            <a:srgbClr val="2EB0A4"/>
          </a:solidFill>
          <a:ln w="25400" cap="flat" cmpd="sng" algn="ctr">
            <a:solidFill>
              <a:srgbClr val="2EB0A4"/>
            </a:solidFill>
            <a:prstDash val="solid"/>
            <a:round/>
            <a:headEnd type="none" w="med" len="med"/>
            <a:tailEnd type="triangle" w="lg" len="med"/>
          </a:ln>
          <a:effectLst/>
          <a:scene3d>
            <a:camera prst="orthographicFront">
              <a:rot lat="0" lon="20999997" rev="0"/>
            </a:camera>
            <a:lightRig rig="threePt" dir="t"/>
          </a:scene3d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BE" sz="1400" b="1" i="0" u="none" strike="noStrike" cap="none" normalizeH="0" baseline="0" dirty="0" smtClean="0">
              <a:ln>
                <a:solidFill>
                  <a:srgbClr val="786860"/>
                </a:solidFill>
              </a:ln>
              <a:solidFill>
                <a:srgbClr val="786860"/>
              </a:solidFill>
              <a:effectLst/>
              <a:latin typeface="Trebuchet MS" pitchFamily="34" charset="0"/>
            </a:endParaRPr>
          </a:p>
        </p:txBody>
      </p:sp>
      <p:sp>
        <p:nvSpPr>
          <p:cNvPr id="72" name="Title 1"/>
          <p:cNvSpPr txBox="1">
            <a:spLocks/>
          </p:cNvSpPr>
          <p:nvPr/>
        </p:nvSpPr>
        <p:spPr bwMode="auto">
          <a:xfrm>
            <a:off x="1500167" y="5643578"/>
            <a:ext cx="419104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BE" sz="1200" b="1" i="0" strike="noStrike" kern="0" cap="none" spc="0" normalizeH="0" baseline="0" dirty="0" smtClean="0">
                <a:ln>
                  <a:noFill/>
                </a:ln>
                <a:solidFill>
                  <a:srgbClr val="08C26E"/>
                </a:solidFill>
                <a:effectLst/>
                <a:uLnTx/>
                <a:uFillTx/>
                <a:latin typeface="Corbel" pitchFamily="34" charset="0"/>
                <a:ea typeface="+mj-ea"/>
                <a:cs typeface="+mj-cs"/>
              </a:rPr>
              <a:t>More</a:t>
            </a:r>
            <a:endParaRPr lang="nl-BE" sz="1200" b="1" kern="0" baseline="0" dirty="0" smtClean="0">
              <a:solidFill>
                <a:srgbClr val="08C26E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000628" y="3214686"/>
            <a:ext cx="2928957" cy="338554"/>
          </a:xfrm>
          <a:prstGeom prst="rect">
            <a:avLst/>
          </a:prstGeom>
          <a:solidFill>
            <a:srgbClr val="505878"/>
          </a:solidFill>
        </p:spPr>
        <p:txBody>
          <a:bodyPr wrap="square" rtlCol="0">
            <a:spAutoFit/>
          </a:bodyPr>
          <a:lstStyle/>
          <a:p>
            <a:pPr>
              <a:spcAft>
                <a:spcPts val="200"/>
              </a:spcAft>
            </a:pPr>
            <a:r>
              <a:rPr lang="en-US" sz="1600" dirty="0" smtClean="0">
                <a:solidFill>
                  <a:schemeClr val="bg1"/>
                </a:solidFill>
                <a:latin typeface="Corbel" pitchFamily="34" charset="0"/>
              </a:rPr>
              <a:t>        Rating history</a:t>
            </a:r>
            <a:endParaRPr lang="en-US" sz="1600" dirty="0" smtClean="0">
              <a:solidFill>
                <a:schemeClr val="bg1"/>
              </a:solidFill>
              <a:latin typeface="Corbel" pitchFamily="34" charset="0"/>
            </a:endParaRPr>
          </a:p>
        </p:txBody>
      </p:sp>
      <p:pic>
        <p:nvPicPr>
          <p:cNvPr id="79" name="Picture 5"/>
          <p:cNvPicPr>
            <a:picLocks noChangeAspect="1" noChangeArrowheads="1"/>
          </p:cNvPicPr>
          <p:nvPr/>
        </p:nvPicPr>
        <p:blipFill>
          <a:blip r:embed="rId8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5000628" y="3214686"/>
            <a:ext cx="357190" cy="357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82" name="Chart 81"/>
          <p:cNvGraphicFramePr/>
          <p:nvPr/>
        </p:nvGraphicFramePr>
        <p:xfrm>
          <a:off x="5214942" y="3786190"/>
          <a:ext cx="2643206" cy="16430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cxnSp>
        <p:nvCxnSpPr>
          <p:cNvPr id="86" name="Straight Connector 85"/>
          <p:cNvCxnSpPr/>
          <p:nvPr/>
        </p:nvCxnSpPr>
        <p:spPr bwMode="auto">
          <a:xfrm rot="5400000">
            <a:off x="4643438" y="4429132"/>
            <a:ext cx="142876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9D8D85"/>
            </a:solidFill>
            <a:prstDash val="solid"/>
            <a:round/>
            <a:headEnd type="none" w="med" len="med"/>
            <a:tailEnd type="none" w="lg" len="med"/>
          </a:ln>
          <a:effectLst/>
        </p:spPr>
      </p:cxnSp>
      <p:sp>
        <p:nvSpPr>
          <p:cNvPr id="89" name="TextBox 88"/>
          <p:cNvSpPr txBox="1"/>
          <p:nvPr/>
        </p:nvSpPr>
        <p:spPr>
          <a:xfrm>
            <a:off x="5072066" y="3429000"/>
            <a:ext cx="428628" cy="19492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200"/>
              </a:spcAft>
            </a:pPr>
            <a:r>
              <a:rPr lang="nl-BE" sz="1200" b="1" dirty="0" smtClean="0">
                <a:solidFill>
                  <a:srgbClr val="F44C18"/>
                </a:solidFill>
                <a:latin typeface="Corbel" pitchFamily="34" charset="0"/>
              </a:rPr>
              <a:t>	</a:t>
            </a:r>
            <a:endParaRPr lang="nl-BE" sz="1200" b="1" u="sng" dirty="0" smtClean="0">
              <a:solidFill>
                <a:srgbClr val="00CC66"/>
              </a:solidFill>
              <a:latin typeface="Corbel" pitchFamily="34" charset="0"/>
            </a:endParaRPr>
          </a:p>
          <a:p>
            <a:pPr>
              <a:spcAft>
                <a:spcPts val="200"/>
              </a:spcAft>
            </a:pPr>
            <a:r>
              <a:rPr lang="nl-BE" sz="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rbel" pitchFamily="34" charset="0"/>
              </a:rPr>
              <a:t>100</a:t>
            </a:r>
          </a:p>
          <a:p>
            <a:pPr>
              <a:spcAft>
                <a:spcPts val="200"/>
              </a:spcAft>
            </a:pPr>
            <a:r>
              <a:rPr lang="nl-BE" sz="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rbel" pitchFamily="34" charset="0"/>
              </a:rPr>
              <a:t>90</a:t>
            </a:r>
          </a:p>
          <a:p>
            <a:pPr>
              <a:spcAft>
                <a:spcPts val="200"/>
              </a:spcAft>
            </a:pPr>
            <a:r>
              <a:rPr lang="nl-BE" sz="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rbel" pitchFamily="34" charset="0"/>
              </a:rPr>
              <a:t>80</a:t>
            </a:r>
          </a:p>
          <a:p>
            <a:pPr>
              <a:spcAft>
                <a:spcPts val="200"/>
              </a:spcAft>
            </a:pPr>
            <a:r>
              <a:rPr lang="nl-BE" sz="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rbel" pitchFamily="34" charset="0"/>
              </a:rPr>
              <a:t>70</a:t>
            </a:r>
          </a:p>
          <a:p>
            <a:pPr>
              <a:spcAft>
                <a:spcPts val="200"/>
              </a:spcAft>
            </a:pPr>
            <a:r>
              <a:rPr lang="nl-BE" sz="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rbel" pitchFamily="34" charset="0"/>
              </a:rPr>
              <a:t>60</a:t>
            </a:r>
          </a:p>
          <a:p>
            <a:pPr>
              <a:spcAft>
                <a:spcPts val="200"/>
              </a:spcAft>
            </a:pPr>
            <a:r>
              <a:rPr lang="nl-BE" sz="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rbel" pitchFamily="34" charset="0"/>
              </a:rPr>
              <a:t>50</a:t>
            </a:r>
          </a:p>
          <a:p>
            <a:pPr>
              <a:spcAft>
                <a:spcPts val="200"/>
              </a:spcAft>
            </a:pPr>
            <a:r>
              <a:rPr lang="nl-BE" sz="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rbel" pitchFamily="34" charset="0"/>
              </a:rPr>
              <a:t>40</a:t>
            </a:r>
          </a:p>
          <a:p>
            <a:pPr>
              <a:spcAft>
                <a:spcPts val="200"/>
              </a:spcAft>
            </a:pPr>
            <a:r>
              <a:rPr lang="nl-BE" sz="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rbel" pitchFamily="34" charset="0"/>
              </a:rPr>
              <a:t>30</a:t>
            </a:r>
          </a:p>
          <a:p>
            <a:pPr>
              <a:spcAft>
                <a:spcPts val="200"/>
              </a:spcAft>
            </a:pPr>
            <a:r>
              <a:rPr lang="nl-BE" sz="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rbel" pitchFamily="34" charset="0"/>
              </a:rPr>
              <a:t>20</a:t>
            </a:r>
          </a:p>
          <a:p>
            <a:pPr>
              <a:spcAft>
                <a:spcPts val="200"/>
              </a:spcAft>
            </a:pPr>
            <a:r>
              <a:rPr lang="nl-BE" sz="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rbel" pitchFamily="34" charset="0"/>
              </a:rPr>
              <a:t>10</a:t>
            </a:r>
            <a:r>
              <a:rPr lang="nl-BE" sz="1200" b="1" dirty="0" smtClean="0">
                <a:solidFill>
                  <a:srgbClr val="F44C18"/>
                </a:solidFill>
                <a:latin typeface="Corbel" pitchFamily="34" charset="0"/>
              </a:rPr>
              <a:t>	</a:t>
            </a:r>
            <a:endParaRPr lang="nl-BE" sz="1200" b="1" dirty="0" smtClean="0">
              <a:solidFill>
                <a:srgbClr val="00CC66"/>
              </a:solidFill>
              <a:latin typeface="Corbel" pitchFamily="34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 rot="5400000">
            <a:off x="6198981" y="4341596"/>
            <a:ext cx="64293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200"/>
              </a:spcAft>
            </a:pPr>
            <a:r>
              <a:rPr lang="nl-BE" sz="1200" b="1" dirty="0" smtClean="0">
                <a:solidFill>
                  <a:srgbClr val="F44C18"/>
                </a:solidFill>
                <a:latin typeface="Corbel" pitchFamily="34" charset="0"/>
              </a:rPr>
              <a:t>	</a:t>
            </a:r>
            <a:endParaRPr lang="nl-BE" sz="1200" b="1" u="sng" dirty="0" smtClean="0">
              <a:solidFill>
                <a:srgbClr val="00CC66"/>
              </a:solidFill>
              <a:latin typeface="Corbel" pitchFamily="34" charset="0"/>
            </a:endParaRPr>
          </a:p>
          <a:p>
            <a:pPr>
              <a:spcAft>
                <a:spcPts val="200"/>
              </a:spcAft>
            </a:pPr>
            <a:r>
              <a:rPr lang="nl-BE" sz="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rbel" pitchFamily="34" charset="0"/>
              </a:rPr>
              <a:t>01.2014</a:t>
            </a:r>
          </a:p>
          <a:p>
            <a:pPr>
              <a:spcAft>
                <a:spcPts val="200"/>
              </a:spcAft>
            </a:pPr>
            <a:r>
              <a:rPr lang="nl-BE" sz="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rbel" pitchFamily="34" charset="0"/>
              </a:rPr>
              <a:t>02.2014</a:t>
            </a:r>
          </a:p>
          <a:p>
            <a:pPr>
              <a:spcAft>
                <a:spcPts val="200"/>
              </a:spcAft>
            </a:pPr>
            <a:r>
              <a:rPr lang="nl-BE" sz="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rbel" pitchFamily="34" charset="0"/>
              </a:rPr>
              <a:t>03.2014</a:t>
            </a:r>
          </a:p>
          <a:p>
            <a:pPr>
              <a:spcAft>
                <a:spcPts val="200"/>
              </a:spcAft>
            </a:pPr>
            <a:r>
              <a:rPr lang="nl-BE" sz="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rbel" pitchFamily="34" charset="0"/>
              </a:rPr>
              <a:t>04.2014</a:t>
            </a:r>
          </a:p>
          <a:p>
            <a:pPr>
              <a:spcAft>
                <a:spcPts val="200"/>
              </a:spcAft>
            </a:pPr>
            <a:r>
              <a:rPr lang="nl-BE" sz="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rbel" pitchFamily="34" charset="0"/>
              </a:rPr>
              <a:t>05.2014</a:t>
            </a:r>
          </a:p>
          <a:p>
            <a:pPr>
              <a:spcAft>
                <a:spcPts val="200"/>
              </a:spcAft>
            </a:pPr>
            <a:r>
              <a:rPr lang="nl-BE" sz="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rbel" pitchFamily="34" charset="0"/>
              </a:rPr>
              <a:t>06.2014</a:t>
            </a:r>
          </a:p>
          <a:p>
            <a:pPr>
              <a:spcAft>
                <a:spcPts val="200"/>
              </a:spcAft>
            </a:pPr>
            <a:r>
              <a:rPr lang="nl-BE" sz="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rbel" pitchFamily="34" charset="0"/>
              </a:rPr>
              <a:t>07.2014</a:t>
            </a:r>
          </a:p>
          <a:p>
            <a:pPr>
              <a:spcAft>
                <a:spcPts val="200"/>
              </a:spcAft>
            </a:pPr>
            <a:r>
              <a:rPr lang="nl-BE" sz="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rbel" pitchFamily="34" charset="0"/>
              </a:rPr>
              <a:t>08.2014</a:t>
            </a:r>
          </a:p>
          <a:p>
            <a:pPr>
              <a:spcAft>
                <a:spcPts val="200"/>
              </a:spcAft>
            </a:pPr>
            <a:r>
              <a:rPr lang="nl-BE" sz="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rbel" pitchFamily="34" charset="0"/>
              </a:rPr>
              <a:t>09.2014</a:t>
            </a:r>
          </a:p>
          <a:p>
            <a:pPr>
              <a:spcAft>
                <a:spcPts val="200"/>
              </a:spcAft>
            </a:pPr>
            <a:r>
              <a:rPr lang="nl-BE" sz="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rbel" pitchFamily="34" charset="0"/>
              </a:rPr>
              <a:t>10.2014</a:t>
            </a:r>
          </a:p>
          <a:p>
            <a:pPr>
              <a:spcAft>
                <a:spcPts val="200"/>
              </a:spcAft>
            </a:pPr>
            <a:r>
              <a:rPr lang="nl-BE" sz="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rbel" pitchFamily="34" charset="0"/>
              </a:rPr>
              <a:t>11.2014</a:t>
            </a:r>
          </a:p>
          <a:p>
            <a:pPr>
              <a:spcAft>
                <a:spcPts val="200"/>
              </a:spcAft>
            </a:pPr>
            <a:r>
              <a:rPr lang="nl-BE" sz="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rbel" pitchFamily="34" charset="0"/>
              </a:rPr>
              <a:t>12.2014</a:t>
            </a:r>
            <a:r>
              <a:rPr lang="nl-BE" sz="1200" b="1" dirty="0" smtClean="0">
                <a:solidFill>
                  <a:srgbClr val="F44C18"/>
                </a:solidFill>
                <a:latin typeface="Corbel" pitchFamily="34" charset="0"/>
              </a:rPr>
              <a:t>	</a:t>
            </a:r>
            <a:endParaRPr lang="nl-BE" sz="1200" b="1" dirty="0" smtClean="0">
              <a:solidFill>
                <a:srgbClr val="00CC66"/>
              </a:solidFill>
              <a:latin typeface="Corbel" pitchFamily="34" charset="0"/>
            </a:endParaRPr>
          </a:p>
        </p:txBody>
      </p:sp>
      <p:cxnSp>
        <p:nvCxnSpPr>
          <p:cNvPr id="91" name="Straight Connector 90"/>
          <p:cNvCxnSpPr/>
          <p:nvPr/>
        </p:nvCxnSpPr>
        <p:spPr bwMode="auto">
          <a:xfrm flipV="1">
            <a:off x="5357818" y="5143512"/>
            <a:ext cx="2276492" cy="952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9D8D85"/>
            </a:solidFill>
            <a:prstDash val="solid"/>
            <a:round/>
            <a:headEnd type="none" w="med" len="med"/>
            <a:tailEnd type="none" w="lg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21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3276" y="2714620"/>
            <a:ext cx="8299450" cy="525462"/>
          </a:xfrm>
        </p:spPr>
        <p:txBody>
          <a:bodyPr/>
          <a:lstStyle/>
          <a:p>
            <a:r>
              <a:rPr lang="en-US" sz="4200" dirty="0" smtClean="0">
                <a:solidFill>
                  <a:srgbClr val="2EB0A4"/>
                </a:solidFill>
              </a:rPr>
              <a:t>            </a:t>
            </a:r>
            <a:endParaRPr lang="en-US" sz="4200" dirty="0">
              <a:solidFill>
                <a:srgbClr val="2EB0A4"/>
              </a:solidFill>
            </a:endParaRPr>
          </a:p>
        </p:txBody>
      </p:sp>
      <p:sp>
        <p:nvSpPr>
          <p:cNvPr id="45" name="Rounded Rectangle 44"/>
          <p:cNvSpPr/>
          <p:nvPr/>
        </p:nvSpPr>
        <p:spPr bwMode="auto">
          <a:xfrm>
            <a:off x="3702102" y="1142984"/>
            <a:ext cx="1643074" cy="1643074"/>
          </a:xfrm>
          <a:prstGeom prst="roundRect">
            <a:avLst/>
          </a:prstGeom>
          <a:ln>
            <a:solidFill>
              <a:schemeClr val="bg1">
                <a:lumMod val="50000"/>
              </a:schemeClr>
            </a:solidFill>
            <a:headEnd type="none" w="med" len="med"/>
            <a:tailEnd type="triangle" w="lg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BE" sz="14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rebuchet MS" pitchFamily="34" charset="0"/>
            </a:endParaRPr>
          </a:p>
        </p:txBody>
      </p:sp>
      <p:sp>
        <p:nvSpPr>
          <p:cNvPr id="46" name="Rounded Rectangle 45"/>
          <p:cNvSpPr/>
          <p:nvPr/>
        </p:nvSpPr>
        <p:spPr bwMode="auto">
          <a:xfrm>
            <a:off x="3702102" y="1142984"/>
            <a:ext cx="1643074" cy="285752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lg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BE" sz="14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rebuchet MS" pitchFamily="34" charset="0"/>
            </a:endParaRPr>
          </a:p>
        </p:txBody>
      </p:sp>
      <p:sp>
        <p:nvSpPr>
          <p:cNvPr id="47" name="Rounded Rectangle 46"/>
          <p:cNvSpPr/>
          <p:nvPr/>
        </p:nvSpPr>
        <p:spPr bwMode="auto">
          <a:xfrm>
            <a:off x="5845242" y="1142984"/>
            <a:ext cx="1643074" cy="1643074"/>
          </a:xfrm>
          <a:prstGeom prst="roundRect">
            <a:avLst/>
          </a:prstGeom>
          <a:ln>
            <a:solidFill>
              <a:schemeClr val="bg1">
                <a:lumMod val="50000"/>
              </a:schemeClr>
            </a:solidFill>
            <a:headEnd type="none" w="med" len="med"/>
            <a:tailEnd type="triangle" w="lg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BE" sz="14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rebuchet MS" pitchFamily="34" charset="0"/>
            </a:endParaRPr>
          </a:p>
        </p:txBody>
      </p:sp>
      <p:sp>
        <p:nvSpPr>
          <p:cNvPr id="48" name="Rounded Rectangle 47"/>
          <p:cNvSpPr/>
          <p:nvPr/>
        </p:nvSpPr>
        <p:spPr bwMode="auto">
          <a:xfrm>
            <a:off x="5845242" y="1142984"/>
            <a:ext cx="1643074" cy="285752"/>
          </a:xfrm>
          <a:prstGeom prst="roundRect">
            <a:avLst/>
          </a:prstGeom>
          <a:solidFill>
            <a:srgbClr val="00CC66"/>
          </a:solidFill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lg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BE" sz="14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rebuchet MS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130730" y="1142984"/>
            <a:ext cx="12144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200"/>
              </a:spcAft>
            </a:pPr>
            <a:r>
              <a:rPr lang="nl-BE" sz="1200" b="1" dirty="0" smtClean="0">
                <a:solidFill>
                  <a:schemeClr val="bg1"/>
                </a:solidFill>
                <a:latin typeface="Corbel" pitchFamily="34" charset="0"/>
              </a:rPr>
              <a:t>My rating</a:t>
            </a:r>
            <a:endParaRPr lang="nl-BE" sz="1200" b="1" dirty="0">
              <a:solidFill>
                <a:schemeClr val="bg1"/>
              </a:solidFill>
              <a:latin typeface="Corbel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202432" y="1142984"/>
            <a:ext cx="12144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200"/>
              </a:spcAft>
            </a:pPr>
            <a:r>
              <a:rPr lang="nl-BE" sz="1200" b="1" dirty="0" smtClean="0">
                <a:solidFill>
                  <a:schemeClr val="bg1"/>
                </a:solidFill>
                <a:latin typeface="Corbel" pitchFamily="34" charset="0"/>
              </a:rPr>
              <a:t>Total rating</a:t>
            </a:r>
            <a:endParaRPr lang="nl-BE" sz="1200" b="1" dirty="0">
              <a:solidFill>
                <a:schemeClr val="bg1"/>
              </a:solidFill>
              <a:latin typeface="Corbel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130730" y="1643050"/>
            <a:ext cx="71438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200"/>
              </a:spcAft>
            </a:pPr>
            <a:r>
              <a:rPr lang="nl-BE" sz="3400" b="1" dirty="0" smtClean="0">
                <a:solidFill>
                  <a:schemeClr val="bg1">
                    <a:lumMod val="50000"/>
                  </a:schemeClr>
                </a:solidFill>
                <a:latin typeface="Corbel" pitchFamily="34" charset="0"/>
              </a:rPr>
              <a:t>  </a:t>
            </a:r>
            <a:r>
              <a:rPr lang="nl-BE" sz="4600" b="1" dirty="0" smtClean="0">
                <a:solidFill>
                  <a:schemeClr val="bg1">
                    <a:lumMod val="50000"/>
                  </a:schemeClr>
                </a:solidFill>
                <a:latin typeface="Corbel" pitchFamily="34" charset="0"/>
              </a:rPr>
              <a:t>?</a:t>
            </a:r>
            <a:endParaRPr lang="nl-BE" sz="4600" b="1" dirty="0">
              <a:solidFill>
                <a:schemeClr val="bg1">
                  <a:lumMod val="50000"/>
                </a:schemeClr>
              </a:solidFill>
              <a:latin typeface="Corbel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273870" y="1643050"/>
            <a:ext cx="92869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200"/>
              </a:spcAft>
            </a:pPr>
            <a:r>
              <a:rPr lang="nl-BE" sz="4600" b="1" dirty="0" smtClean="0">
                <a:solidFill>
                  <a:schemeClr val="bg1">
                    <a:lumMod val="50000"/>
                  </a:schemeClr>
                </a:solidFill>
                <a:latin typeface="Corbel" pitchFamily="34" charset="0"/>
              </a:rPr>
              <a:t>88</a:t>
            </a:r>
            <a:endParaRPr lang="nl-BE" sz="4600" b="1" dirty="0">
              <a:solidFill>
                <a:schemeClr val="bg1">
                  <a:lumMod val="50000"/>
                </a:schemeClr>
              </a:solidFill>
              <a:latin typeface="Corbel" pitchFamily="34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6345308" y="2499176"/>
            <a:ext cx="10715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200"/>
              </a:spcAft>
            </a:pPr>
            <a:r>
              <a:rPr lang="en-US" sz="800" b="1" dirty="0" smtClean="0">
                <a:solidFill>
                  <a:schemeClr val="bg1">
                    <a:lumMod val="50000"/>
                  </a:schemeClr>
                </a:solidFill>
                <a:latin typeface="Corbel" pitchFamily="34" charset="0"/>
              </a:rPr>
              <a:t>  82.569</a:t>
            </a:r>
            <a:endParaRPr lang="en-US" sz="800" b="1" dirty="0">
              <a:solidFill>
                <a:schemeClr val="bg1">
                  <a:lumMod val="50000"/>
                </a:schemeClr>
              </a:solidFill>
              <a:latin typeface="Corbel" pitchFamily="34" charset="0"/>
            </a:endParaRPr>
          </a:p>
        </p:txBody>
      </p:sp>
      <p:pic>
        <p:nvPicPr>
          <p:cNvPr id="1038" name="Picture 14" descr="C:\Users\dimitri.lhoste\Desktop\XXX\imagesCA2JUH9R.jpg"/>
          <p:cNvPicPr>
            <a:picLocks noChangeAspect="1" noChangeArrowheads="1"/>
          </p:cNvPicPr>
          <p:nvPr/>
        </p:nvPicPr>
        <p:blipFill>
          <a:blip r:embed="rId3" cstate="print">
            <a:grayscl/>
          </a:blip>
          <a:srcRect/>
          <a:stretch>
            <a:fillRect/>
          </a:stretch>
        </p:blipFill>
        <p:spPr bwMode="auto">
          <a:xfrm>
            <a:off x="1773276" y="1428736"/>
            <a:ext cx="1285884" cy="1285884"/>
          </a:xfrm>
          <a:prstGeom prst="rect">
            <a:avLst/>
          </a:prstGeom>
          <a:noFill/>
        </p:spPr>
      </p:pic>
      <p:sp>
        <p:nvSpPr>
          <p:cNvPr id="98" name="Rounded Rectangle 97"/>
          <p:cNvSpPr/>
          <p:nvPr/>
        </p:nvSpPr>
        <p:spPr bwMode="auto">
          <a:xfrm>
            <a:off x="1630400" y="1142984"/>
            <a:ext cx="1643074" cy="1643074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  <a:headEnd type="none" w="med" len="med"/>
            <a:tailEnd type="triangle" w="lg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BE" sz="14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rebuchet MS" pitchFamily="34" charset="0"/>
            </a:endParaRPr>
          </a:p>
        </p:txBody>
      </p:sp>
      <p:sp>
        <p:nvSpPr>
          <p:cNvPr id="99" name="Rounded Rectangle 98"/>
          <p:cNvSpPr/>
          <p:nvPr/>
        </p:nvSpPr>
        <p:spPr bwMode="auto">
          <a:xfrm>
            <a:off x="1630400" y="1142984"/>
            <a:ext cx="1643074" cy="285752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lg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BE" sz="14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rebuchet MS" pitchFamily="34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1844714" y="1142984"/>
            <a:ext cx="12144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200"/>
              </a:spcAft>
            </a:pPr>
            <a:r>
              <a:rPr lang="nl-BE" sz="1200" b="1" dirty="0" smtClean="0">
                <a:solidFill>
                  <a:srgbClr val="505878"/>
                </a:solidFill>
                <a:latin typeface="Corbel" pitchFamily="34" charset="0"/>
              </a:rPr>
              <a:t>Eden HAZARD</a:t>
            </a:r>
            <a:endParaRPr lang="nl-BE" sz="1200" b="1" dirty="0">
              <a:solidFill>
                <a:srgbClr val="505878"/>
              </a:solidFill>
              <a:latin typeface="Corbel" pitchFamily="34" charset="0"/>
            </a:endParaRPr>
          </a:p>
        </p:txBody>
      </p:sp>
      <p:sp>
        <p:nvSpPr>
          <p:cNvPr id="101" name="5-Point Star 100"/>
          <p:cNvSpPr/>
          <p:nvPr/>
        </p:nvSpPr>
        <p:spPr bwMode="auto">
          <a:xfrm>
            <a:off x="3059160" y="1214422"/>
            <a:ext cx="142876" cy="142876"/>
          </a:xfrm>
          <a:prstGeom prst="star5">
            <a:avLst/>
          </a:prstGeom>
          <a:solidFill>
            <a:srgbClr val="FFC000"/>
          </a:solidFill>
          <a:ln w="2540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 w="lg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BE" sz="14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rebuchet MS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643042" y="285728"/>
            <a:ext cx="585791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200"/>
              </a:spcAft>
            </a:pPr>
            <a:r>
              <a:rPr lang="nl-BE" sz="4500" b="1" dirty="0" smtClean="0">
                <a:solidFill>
                  <a:schemeClr val="bg1">
                    <a:lumMod val="50000"/>
                  </a:schemeClr>
                </a:solidFill>
                <a:latin typeface="Corbel" pitchFamily="34" charset="0"/>
              </a:rPr>
              <a:t>Eden HAZARD</a:t>
            </a:r>
            <a:endParaRPr lang="nl-BE" sz="4500" b="1" dirty="0">
              <a:solidFill>
                <a:schemeClr val="bg1">
                  <a:lumMod val="50000"/>
                </a:schemeClr>
              </a:solidFill>
              <a:latin typeface="Corbel" pitchFamily="34" charset="0"/>
            </a:endParaRPr>
          </a:p>
        </p:txBody>
      </p:sp>
      <p:pic>
        <p:nvPicPr>
          <p:cNvPr id="64" name="Picture 8" descr="C:\Users\dimitri.lhoste\Desktop\XXX\chelsea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71605" y="428604"/>
            <a:ext cx="500066" cy="520523"/>
          </a:xfrm>
          <a:prstGeom prst="rect">
            <a:avLst/>
          </a:prstGeom>
          <a:noFill/>
        </p:spPr>
      </p:pic>
      <p:pic>
        <p:nvPicPr>
          <p:cNvPr id="65" name="Picture 9" descr="C:\Users\dimitri.lhoste\Desktop\XXX\urbsfa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214546" y="428604"/>
            <a:ext cx="500065" cy="500065"/>
          </a:xfrm>
          <a:prstGeom prst="rect">
            <a:avLst/>
          </a:prstGeom>
          <a:noFill/>
        </p:spPr>
      </p:pic>
      <p:cxnSp>
        <p:nvCxnSpPr>
          <p:cNvPr id="88" name="Straight Connector 87"/>
          <p:cNvCxnSpPr/>
          <p:nvPr/>
        </p:nvCxnSpPr>
        <p:spPr bwMode="auto">
          <a:xfrm>
            <a:off x="6429388" y="2500306"/>
            <a:ext cx="500066" cy="0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DAD2D0"/>
            </a:solidFill>
            <a:prstDash val="solid"/>
            <a:round/>
            <a:headEnd type="none" w="med" len="med"/>
            <a:tailEnd type="none" w="lg" len="med"/>
          </a:ln>
          <a:effectLst/>
        </p:spPr>
      </p:cxnSp>
      <p:cxnSp>
        <p:nvCxnSpPr>
          <p:cNvPr id="96" name="Straight Connector 95"/>
          <p:cNvCxnSpPr/>
          <p:nvPr/>
        </p:nvCxnSpPr>
        <p:spPr bwMode="auto">
          <a:xfrm>
            <a:off x="1142976" y="3143248"/>
            <a:ext cx="7072362" cy="0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lg" len="med"/>
          </a:ln>
          <a:effectLst/>
        </p:spPr>
      </p:cxnSp>
      <p:sp>
        <p:nvSpPr>
          <p:cNvPr id="68" name="TextBox 67"/>
          <p:cNvSpPr txBox="1"/>
          <p:nvPr/>
        </p:nvSpPr>
        <p:spPr>
          <a:xfrm>
            <a:off x="1500167" y="3214686"/>
            <a:ext cx="2928957" cy="338554"/>
          </a:xfrm>
          <a:prstGeom prst="rect">
            <a:avLst/>
          </a:prstGeom>
          <a:solidFill>
            <a:srgbClr val="505878"/>
          </a:solidFill>
        </p:spPr>
        <p:txBody>
          <a:bodyPr wrap="square" rtlCol="0">
            <a:spAutoFit/>
          </a:bodyPr>
          <a:lstStyle/>
          <a:p>
            <a:pPr>
              <a:spcAft>
                <a:spcPts val="200"/>
              </a:spcAft>
            </a:pPr>
            <a:r>
              <a:rPr lang="en-US" sz="1600" dirty="0" smtClean="0">
                <a:solidFill>
                  <a:schemeClr val="bg1"/>
                </a:solidFill>
                <a:latin typeface="Corbel" pitchFamily="34" charset="0"/>
              </a:rPr>
              <a:t>        Personal details</a:t>
            </a:r>
            <a:endParaRPr lang="en-US" sz="1600" dirty="0" smtClean="0">
              <a:solidFill>
                <a:schemeClr val="bg1"/>
              </a:solidFill>
              <a:latin typeface="Corbel" pitchFamily="34" charset="0"/>
            </a:endParaRPr>
          </a:p>
        </p:txBody>
      </p:sp>
      <p:pic>
        <p:nvPicPr>
          <p:cNvPr id="66" name="Picture 2"/>
          <p:cNvPicPr>
            <a:picLocks noChangeAspect="1" noChangeArrowheads="1"/>
          </p:cNvPicPr>
          <p:nvPr/>
        </p:nvPicPr>
        <p:blipFill>
          <a:blip r:embed="rId6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1428729" y="3214686"/>
            <a:ext cx="357190" cy="3477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0" name="Isosceles Triangle 69"/>
          <p:cNvSpPr/>
          <p:nvPr/>
        </p:nvSpPr>
        <p:spPr bwMode="auto">
          <a:xfrm rot="10800000">
            <a:off x="2214546" y="6572272"/>
            <a:ext cx="142876" cy="71440"/>
          </a:xfrm>
          <a:prstGeom prst="triangle">
            <a:avLst/>
          </a:prstGeom>
          <a:solidFill>
            <a:srgbClr val="2EB0A4"/>
          </a:solidFill>
          <a:ln w="25400" cap="flat" cmpd="sng" algn="ctr">
            <a:solidFill>
              <a:srgbClr val="2EB0A4"/>
            </a:solidFill>
            <a:prstDash val="solid"/>
            <a:round/>
            <a:headEnd type="none" w="med" len="med"/>
            <a:tailEnd type="triangle" w="lg" len="med"/>
          </a:ln>
          <a:effectLst/>
          <a:scene3d>
            <a:camera prst="orthographicFront">
              <a:rot lat="0" lon="20999997" rev="0"/>
            </a:camera>
            <a:lightRig rig="threePt" dir="t"/>
          </a:scene3d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BE" sz="1400" b="1" i="0" u="none" strike="noStrike" cap="none" normalizeH="0" baseline="0" dirty="0" smtClean="0">
              <a:ln>
                <a:solidFill>
                  <a:srgbClr val="786860"/>
                </a:solidFill>
              </a:ln>
              <a:solidFill>
                <a:srgbClr val="786860"/>
              </a:solidFill>
              <a:effectLst/>
              <a:latin typeface="Trebuchet MS" pitchFamily="34" charset="0"/>
            </a:endParaRPr>
          </a:p>
        </p:txBody>
      </p:sp>
      <p:sp>
        <p:nvSpPr>
          <p:cNvPr id="72" name="Title 1"/>
          <p:cNvSpPr txBox="1">
            <a:spLocks/>
          </p:cNvSpPr>
          <p:nvPr/>
        </p:nvSpPr>
        <p:spPr bwMode="auto">
          <a:xfrm>
            <a:off x="1643043" y="6500834"/>
            <a:ext cx="419104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BE" sz="1200" b="1" i="0" strike="noStrike" kern="0" cap="none" spc="0" normalizeH="0" baseline="0" dirty="0" smtClean="0">
                <a:ln>
                  <a:noFill/>
                </a:ln>
                <a:solidFill>
                  <a:srgbClr val="08C26E"/>
                </a:solidFill>
                <a:effectLst/>
                <a:uLnTx/>
                <a:uFillTx/>
                <a:latin typeface="Corbel" pitchFamily="34" charset="0"/>
                <a:ea typeface="+mj-ea"/>
                <a:cs typeface="+mj-cs"/>
              </a:rPr>
              <a:t>More</a:t>
            </a:r>
            <a:endParaRPr lang="nl-BE" sz="1200" b="1" kern="0" baseline="0" dirty="0" smtClean="0">
              <a:solidFill>
                <a:srgbClr val="08C26E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000628" y="3214686"/>
            <a:ext cx="2928957" cy="338554"/>
          </a:xfrm>
          <a:prstGeom prst="rect">
            <a:avLst/>
          </a:prstGeom>
          <a:solidFill>
            <a:srgbClr val="505878"/>
          </a:solidFill>
        </p:spPr>
        <p:txBody>
          <a:bodyPr wrap="square" rtlCol="0">
            <a:spAutoFit/>
          </a:bodyPr>
          <a:lstStyle/>
          <a:p>
            <a:pPr>
              <a:spcAft>
                <a:spcPts val="200"/>
              </a:spcAft>
            </a:pPr>
            <a:r>
              <a:rPr lang="en-US" sz="1600" dirty="0" smtClean="0">
                <a:solidFill>
                  <a:schemeClr val="bg1"/>
                </a:solidFill>
                <a:latin typeface="Corbel" pitchFamily="34" charset="0"/>
              </a:rPr>
              <a:t>        Rating history</a:t>
            </a:r>
            <a:endParaRPr lang="en-US" sz="1600" dirty="0" smtClean="0">
              <a:solidFill>
                <a:schemeClr val="bg1"/>
              </a:solidFill>
              <a:latin typeface="Corbel" pitchFamily="34" charset="0"/>
            </a:endParaRPr>
          </a:p>
        </p:txBody>
      </p:sp>
      <p:pic>
        <p:nvPicPr>
          <p:cNvPr id="79" name="Picture 5"/>
          <p:cNvPicPr>
            <a:picLocks noChangeAspect="1" noChangeArrowheads="1"/>
          </p:cNvPicPr>
          <p:nvPr/>
        </p:nvPicPr>
        <p:blipFill>
          <a:blip r:embed="rId7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5000628" y="3214686"/>
            <a:ext cx="357190" cy="357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4" name="TextBox 33"/>
          <p:cNvSpPr txBox="1"/>
          <p:nvPr/>
        </p:nvSpPr>
        <p:spPr>
          <a:xfrm>
            <a:off x="1500167" y="3724152"/>
            <a:ext cx="2928957" cy="338554"/>
          </a:xfrm>
          <a:prstGeom prst="rect">
            <a:avLst/>
          </a:prstGeom>
          <a:solidFill>
            <a:srgbClr val="505878"/>
          </a:solidFill>
        </p:spPr>
        <p:txBody>
          <a:bodyPr wrap="square" rtlCol="0">
            <a:spAutoFit/>
          </a:bodyPr>
          <a:lstStyle/>
          <a:p>
            <a:pPr>
              <a:spcAft>
                <a:spcPts val="200"/>
              </a:spcAft>
            </a:pPr>
            <a:r>
              <a:rPr lang="en-US" sz="1600" dirty="0" smtClean="0">
                <a:solidFill>
                  <a:schemeClr val="bg1"/>
                </a:solidFill>
                <a:latin typeface="Corbel" pitchFamily="34" charset="0"/>
              </a:rPr>
              <a:t>        Videos</a:t>
            </a:r>
            <a:endParaRPr lang="en-US" sz="1600" dirty="0" smtClean="0">
              <a:solidFill>
                <a:schemeClr val="bg1"/>
              </a:solidFill>
              <a:latin typeface="Corbel" pitchFamily="34" charset="0"/>
            </a:endParaRPr>
          </a:p>
        </p:txBody>
      </p:sp>
      <p:pic>
        <p:nvPicPr>
          <p:cNvPr id="35" name="Picture 4"/>
          <p:cNvPicPr>
            <a:picLocks noChangeAspect="1" noChangeArrowheads="1"/>
          </p:cNvPicPr>
          <p:nvPr/>
        </p:nvPicPr>
        <p:blipFill>
          <a:blip r:embed="rId8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1428728" y="3714752"/>
            <a:ext cx="357190" cy="362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6" name="Picture 12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428728" y="5214950"/>
            <a:ext cx="1662096" cy="992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7" name="Picture 12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428728" y="4143380"/>
            <a:ext cx="1662096" cy="992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0" name="TextBox 39"/>
          <p:cNvSpPr txBox="1"/>
          <p:nvPr/>
        </p:nvSpPr>
        <p:spPr>
          <a:xfrm>
            <a:off x="5000629" y="3714752"/>
            <a:ext cx="2928957" cy="338554"/>
          </a:xfrm>
          <a:prstGeom prst="rect">
            <a:avLst/>
          </a:prstGeom>
          <a:solidFill>
            <a:srgbClr val="505878"/>
          </a:solidFill>
        </p:spPr>
        <p:txBody>
          <a:bodyPr wrap="square" rtlCol="0">
            <a:spAutoFit/>
          </a:bodyPr>
          <a:lstStyle/>
          <a:p>
            <a:pPr>
              <a:spcAft>
                <a:spcPts val="200"/>
              </a:spcAft>
            </a:pPr>
            <a:r>
              <a:rPr lang="en-US" sz="1600" dirty="0" smtClean="0">
                <a:solidFill>
                  <a:schemeClr val="bg1"/>
                </a:solidFill>
                <a:latin typeface="Corbel" pitchFamily="34" charset="0"/>
              </a:rPr>
              <a:t>        Last matches</a:t>
            </a:r>
            <a:endParaRPr lang="en-US" sz="1600" dirty="0" smtClean="0">
              <a:solidFill>
                <a:schemeClr val="bg1"/>
              </a:solidFill>
              <a:latin typeface="Corbel" pitchFamily="34" charset="0"/>
            </a:endParaRPr>
          </a:p>
        </p:txBody>
      </p:sp>
      <p:pic>
        <p:nvPicPr>
          <p:cNvPr id="41" name="Picture 4"/>
          <p:cNvPicPr>
            <a:picLocks noChangeAspect="1" noChangeArrowheads="1"/>
          </p:cNvPicPr>
          <p:nvPr/>
        </p:nvPicPr>
        <p:blipFill>
          <a:blip r:embed="rId8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5000628" y="3714752"/>
            <a:ext cx="357190" cy="362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2" name="TextBox 41"/>
          <p:cNvSpPr txBox="1"/>
          <p:nvPr/>
        </p:nvSpPr>
        <p:spPr>
          <a:xfrm>
            <a:off x="5000628" y="4214818"/>
            <a:ext cx="2428892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200"/>
              </a:spcAft>
            </a:pPr>
            <a:r>
              <a:rPr lang="en-US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rbel" pitchFamily="34" charset="0"/>
              </a:rPr>
              <a:t>Chelsea – Arsenal</a:t>
            </a:r>
          </a:p>
          <a:p>
            <a:pPr>
              <a:spcAft>
                <a:spcPts val="200"/>
              </a:spcAft>
            </a:pPr>
            <a:r>
              <a:rPr lang="en-US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rbel" pitchFamily="34" charset="0"/>
              </a:rPr>
              <a:t>Newcastle – Chelsea</a:t>
            </a:r>
          </a:p>
          <a:p>
            <a:pPr>
              <a:spcAft>
                <a:spcPts val="200"/>
              </a:spcAft>
            </a:pPr>
            <a:r>
              <a:rPr lang="en-US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rbel" pitchFamily="34" charset="0"/>
              </a:rPr>
              <a:t>Chelsea </a:t>
            </a:r>
            <a:r>
              <a:rPr lang="en-US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rbel" pitchFamily="34" charset="0"/>
              </a:rPr>
              <a:t>– Southampton</a:t>
            </a:r>
          </a:p>
          <a:p>
            <a:pPr>
              <a:spcAft>
                <a:spcPts val="200"/>
              </a:spcAft>
            </a:pPr>
            <a:r>
              <a:rPr lang="en-US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rbel" pitchFamily="34" charset="0"/>
              </a:rPr>
              <a:t>Chelsea – Manchester City</a:t>
            </a:r>
            <a:r>
              <a:rPr lang="en-US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rbel" pitchFamily="34" charset="0"/>
              </a:rPr>
              <a:t> </a:t>
            </a:r>
            <a:endParaRPr lang="en-US" sz="1200" b="1" dirty="0">
              <a:solidFill>
                <a:schemeClr val="tx1">
                  <a:lumMod val="95000"/>
                  <a:lumOff val="5000"/>
                </a:schemeClr>
              </a:solidFill>
              <a:latin typeface="Corbel" pitchFamily="34" charset="0"/>
            </a:endParaRPr>
          </a:p>
        </p:txBody>
      </p:sp>
      <p:sp>
        <p:nvSpPr>
          <p:cNvPr id="43" name="Isosceles Triangle 42"/>
          <p:cNvSpPr/>
          <p:nvPr/>
        </p:nvSpPr>
        <p:spPr bwMode="auto">
          <a:xfrm rot="10800000">
            <a:off x="5643569" y="5214950"/>
            <a:ext cx="142876" cy="71440"/>
          </a:xfrm>
          <a:prstGeom prst="triangle">
            <a:avLst/>
          </a:prstGeom>
          <a:solidFill>
            <a:srgbClr val="2EB0A4"/>
          </a:solidFill>
          <a:ln w="25400" cap="flat" cmpd="sng" algn="ctr">
            <a:solidFill>
              <a:srgbClr val="2EB0A4"/>
            </a:solidFill>
            <a:prstDash val="solid"/>
            <a:round/>
            <a:headEnd type="none" w="med" len="med"/>
            <a:tailEnd type="triangle" w="lg" len="med"/>
          </a:ln>
          <a:effectLst/>
          <a:scene3d>
            <a:camera prst="orthographicFront">
              <a:rot lat="0" lon="20999997" rev="0"/>
            </a:camera>
            <a:lightRig rig="threePt" dir="t"/>
          </a:scene3d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BE" sz="1400" b="1" i="0" u="none" strike="noStrike" cap="none" normalizeH="0" baseline="0" dirty="0" smtClean="0">
              <a:ln>
                <a:solidFill>
                  <a:srgbClr val="786860"/>
                </a:solidFill>
              </a:ln>
              <a:solidFill>
                <a:srgbClr val="786860"/>
              </a:solidFill>
              <a:effectLst/>
              <a:latin typeface="Trebuchet MS" pitchFamily="34" charset="0"/>
            </a:endParaRPr>
          </a:p>
        </p:txBody>
      </p:sp>
      <p:sp>
        <p:nvSpPr>
          <p:cNvPr id="44" name="Title 1"/>
          <p:cNvSpPr txBox="1">
            <a:spLocks/>
          </p:cNvSpPr>
          <p:nvPr/>
        </p:nvSpPr>
        <p:spPr bwMode="auto">
          <a:xfrm>
            <a:off x="5072066" y="5143512"/>
            <a:ext cx="419104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BE" sz="1200" b="1" i="0" strike="noStrike" kern="0" cap="none" spc="0" normalizeH="0" baseline="0" dirty="0" smtClean="0">
                <a:ln>
                  <a:noFill/>
                </a:ln>
                <a:solidFill>
                  <a:srgbClr val="08C26E"/>
                </a:solidFill>
                <a:effectLst/>
                <a:uLnTx/>
                <a:uFillTx/>
                <a:latin typeface="Corbel" pitchFamily="34" charset="0"/>
                <a:ea typeface="+mj-ea"/>
                <a:cs typeface="+mj-cs"/>
              </a:rPr>
              <a:t>More</a:t>
            </a:r>
            <a:endParaRPr lang="nl-BE" sz="1200" b="1" kern="0" baseline="0" dirty="0" smtClean="0">
              <a:solidFill>
                <a:srgbClr val="08C26E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54000"/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ounded Rectangle 33"/>
          <p:cNvSpPr/>
          <p:nvPr/>
        </p:nvSpPr>
        <p:spPr bwMode="auto">
          <a:xfrm>
            <a:off x="714348" y="1428736"/>
            <a:ext cx="2143140" cy="500066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lg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BE" sz="14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rebuchet MS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14348" y="1120959"/>
            <a:ext cx="30003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200"/>
              </a:spcAft>
            </a:pPr>
            <a:r>
              <a:rPr lang="nl-BE" sz="1400" b="1" dirty="0" smtClean="0">
                <a:solidFill>
                  <a:srgbClr val="505878"/>
                </a:solidFill>
                <a:latin typeface="Corbel" pitchFamily="34" charset="0"/>
              </a:rPr>
              <a:t>First name</a:t>
            </a:r>
            <a:endParaRPr lang="nl-BE" sz="1400" b="1" dirty="0">
              <a:solidFill>
                <a:srgbClr val="505878"/>
              </a:solidFill>
              <a:latin typeface="Corbel" pitchFamily="34" charset="0"/>
            </a:endParaRPr>
          </a:p>
        </p:txBody>
      </p:sp>
      <p:sp>
        <p:nvSpPr>
          <p:cNvPr id="38" name="Rounded Rectangle 37"/>
          <p:cNvSpPr/>
          <p:nvPr/>
        </p:nvSpPr>
        <p:spPr bwMode="auto">
          <a:xfrm>
            <a:off x="3071802" y="1428736"/>
            <a:ext cx="2143140" cy="500066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lg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BE" sz="14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rebuchet MS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071802" y="1120959"/>
            <a:ext cx="30003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200"/>
              </a:spcAft>
            </a:pPr>
            <a:r>
              <a:rPr lang="nl-BE" sz="1400" b="1" dirty="0" smtClean="0">
                <a:solidFill>
                  <a:srgbClr val="505878"/>
                </a:solidFill>
                <a:latin typeface="Corbel" pitchFamily="34" charset="0"/>
              </a:rPr>
              <a:t>Last name</a:t>
            </a:r>
            <a:endParaRPr lang="nl-BE" sz="1400" b="1" dirty="0">
              <a:solidFill>
                <a:srgbClr val="505878"/>
              </a:solidFill>
              <a:latin typeface="Corbel" pitchFamily="34" charset="0"/>
            </a:endParaRPr>
          </a:p>
        </p:txBody>
      </p:sp>
      <p:sp>
        <p:nvSpPr>
          <p:cNvPr id="42" name="Rounded Rectangle 41"/>
          <p:cNvSpPr/>
          <p:nvPr/>
        </p:nvSpPr>
        <p:spPr bwMode="auto">
          <a:xfrm>
            <a:off x="714348" y="2285992"/>
            <a:ext cx="2143140" cy="500066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lg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BE" sz="14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rebuchet MS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14348" y="1978215"/>
            <a:ext cx="30003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200"/>
              </a:spcAft>
            </a:pPr>
            <a:r>
              <a:rPr lang="nl-BE" sz="1400" b="1" dirty="0" smtClean="0">
                <a:solidFill>
                  <a:srgbClr val="505878"/>
                </a:solidFill>
                <a:latin typeface="Corbel" pitchFamily="34" charset="0"/>
              </a:rPr>
              <a:t>Team</a:t>
            </a:r>
            <a:endParaRPr lang="nl-BE" sz="1400" b="1" dirty="0">
              <a:solidFill>
                <a:srgbClr val="505878"/>
              </a:solidFill>
              <a:latin typeface="Corbel" pitchFamily="34" charset="0"/>
            </a:endParaRPr>
          </a:p>
        </p:txBody>
      </p:sp>
      <p:sp>
        <p:nvSpPr>
          <p:cNvPr id="44" name="Rounded Rectangle 43"/>
          <p:cNvSpPr/>
          <p:nvPr/>
        </p:nvSpPr>
        <p:spPr bwMode="auto">
          <a:xfrm>
            <a:off x="3071802" y="2285992"/>
            <a:ext cx="2143140" cy="500066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lg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BE" sz="14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rebuchet MS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071802" y="1978215"/>
            <a:ext cx="30003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200"/>
              </a:spcAft>
            </a:pPr>
            <a:r>
              <a:rPr lang="nl-BE" sz="1400" b="1" dirty="0" smtClean="0">
                <a:solidFill>
                  <a:srgbClr val="505878"/>
                </a:solidFill>
                <a:latin typeface="Corbel" pitchFamily="34" charset="0"/>
              </a:rPr>
              <a:t>Country</a:t>
            </a:r>
            <a:endParaRPr lang="nl-BE" sz="1400" b="1" dirty="0">
              <a:solidFill>
                <a:srgbClr val="505878"/>
              </a:solidFill>
              <a:latin typeface="Corbel" pitchFamily="34" charset="0"/>
            </a:endParaRPr>
          </a:p>
        </p:txBody>
      </p:sp>
      <p:sp>
        <p:nvSpPr>
          <p:cNvPr id="50" name="Rounded Rectangle 49"/>
          <p:cNvSpPr/>
          <p:nvPr/>
        </p:nvSpPr>
        <p:spPr bwMode="auto">
          <a:xfrm>
            <a:off x="714348" y="3214686"/>
            <a:ext cx="2143140" cy="500066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lg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BE" sz="14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rebuchet MS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14348" y="2906909"/>
            <a:ext cx="30003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200"/>
              </a:spcAft>
            </a:pPr>
            <a:r>
              <a:rPr lang="nl-BE" sz="1400" b="1" dirty="0" smtClean="0">
                <a:solidFill>
                  <a:srgbClr val="505878"/>
                </a:solidFill>
                <a:latin typeface="Corbel" pitchFamily="34" charset="0"/>
              </a:rPr>
              <a:t>Picture</a:t>
            </a:r>
            <a:endParaRPr lang="nl-BE" sz="1400" b="1" dirty="0">
              <a:solidFill>
                <a:srgbClr val="505878"/>
              </a:solidFill>
              <a:latin typeface="Corbel" pitchFamily="34" charset="0"/>
            </a:endParaRPr>
          </a:p>
        </p:txBody>
      </p:sp>
      <p:sp>
        <p:nvSpPr>
          <p:cNvPr id="54" name="Rounded Rectangle 53"/>
          <p:cNvSpPr/>
          <p:nvPr/>
        </p:nvSpPr>
        <p:spPr bwMode="auto">
          <a:xfrm>
            <a:off x="3071802" y="3214686"/>
            <a:ext cx="2143140" cy="500066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lg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BE" sz="14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rebuchet MS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071802" y="2906909"/>
            <a:ext cx="30003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200"/>
              </a:spcAft>
            </a:pPr>
            <a:r>
              <a:rPr lang="nl-BE" sz="1400" b="1" dirty="0" smtClean="0">
                <a:solidFill>
                  <a:srgbClr val="505878"/>
                </a:solidFill>
                <a:latin typeface="Corbel" pitchFamily="34" charset="0"/>
              </a:rPr>
              <a:t>Link wikipedia</a:t>
            </a:r>
            <a:endParaRPr lang="nl-BE" sz="1400" b="1" dirty="0">
              <a:solidFill>
                <a:srgbClr val="505878"/>
              </a:solidFill>
              <a:latin typeface="Corbel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85786" y="3335537"/>
            <a:ext cx="1214446" cy="307777"/>
          </a:xfrm>
          <a:prstGeom prst="rect">
            <a:avLst/>
          </a:prstGeom>
          <a:solidFill>
            <a:srgbClr val="DAD2D0"/>
          </a:solidFill>
        </p:spPr>
        <p:txBody>
          <a:bodyPr wrap="square" rtlCol="0">
            <a:spAutoFit/>
          </a:bodyPr>
          <a:lstStyle/>
          <a:p>
            <a:pPr>
              <a:spcAft>
                <a:spcPts val="200"/>
              </a:spcAft>
            </a:pPr>
            <a:r>
              <a:rPr lang="nl-BE" sz="1400" b="1" dirty="0" smtClean="0">
                <a:solidFill>
                  <a:srgbClr val="505878"/>
                </a:solidFill>
                <a:latin typeface="Corbel" pitchFamily="34" charset="0"/>
              </a:rPr>
              <a:t>Add a picture</a:t>
            </a:r>
            <a:endParaRPr lang="nl-BE" sz="1400" b="1" dirty="0">
              <a:solidFill>
                <a:srgbClr val="505878"/>
              </a:solidFill>
              <a:latin typeface="Corbel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071802" y="3286124"/>
            <a:ext cx="30003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200"/>
              </a:spcAft>
            </a:pPr>
            <a:r>
              <a:rPr lang="nl-BE" sz="1400" b="1" dirty="0" smtClean="0">
                <a:solidFill>
                  <a:srgbClr val="505878"/>
                </a:solidFill>
                <a:latin typeface="Corbel" pitchFamily="34" charset="0"/>
              </a:rPr>
              <a:t>Type the link</a:t>
            </a:r>
            <a:endParaRPr lang="nl-BE" sz="1400" b="1" dirty="0">
              <a:solidFill>
                <a:srgbClr val="505878"/>
              </a:solidFill>
              <a:latin typeface="Corbel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71472" y="285728"/>
            <a:ext cx="58579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200"/>
              </a:spcAft>
            </a:pPr>
            <a:r>
              <a:rPr lang="nl-BE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rbel" pitchFamily="34" charset="0"/>
              </a:rPr>
              <a:t>Add a player</a:t>
            </a:r>
            <a:endParaRPr lang="nl-BE" sz="3600" b="1" dirty="0">
              <a:solidFill>
                <a:schemeClr val="tx1">
                  <a:lumMod val="65000"/>
                  <a:lumOff val="35000"/>
                </a:schemeClr>
              </a:solidFill>
              <a:latin typeface="Corbel" pitchFamily="34" charset="0"/>
            </a:endParaRPr>
          </a:p>
        </p:txBody>
      </p:sp>
      <p:sp>
        <p:nvSpPr>
          <p:cNvPr id="62" name="Rounded Rectangle 61"/>
          <p:cNvSpPr/>
          <p:nvPr/>
        </p:nvSpPr>
        <p:spPr bwMode="auto">
          <a:xfrm>
            <a:off x="5786446" y="1379323"/>
            <a:ext cx="2928958" cy="4786346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lg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BE" sz="14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rebuchet MS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857884" y="1071546"/>
            <a:ext cx="30003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200"/>
              </a:spcAft>
            </a:pPr>
            <a:r>
              <a:rPr lang="nl-BE" sz="1400" b="1" dirty="0" smtClean="0">
                <a:solidFill>
                  <a:srgbClr val="505878"/>
                </a:solidFill>
                <a:latin typeface="Corbel" pitchFamily="34" charset="0"/>
              </a:rPr>
              <a:t>Wikipedia Preview</a:t>
            </a:r>
            <a:endParaRPr lang="nl-BE" sz="1400" b="1" dirty="0">
              <a:solidFill>
                <a:srgbClr val="505878"/>
              </a:solidFill>
              <a:latin typeface="Corbel" pitchFamily="34" charset="0"/>
            </a:endParaRPr>
          </a:p>
        </p:txBody>
      </p:sp>
      <p:sp>
        <p:nvSpPr>
          <p:cNvPr id="64" name="Rounded Rectangle 63"/>
          <p:cNvSpPr/>
          <p:nvPr/>
        </p:nvSpPr>
        <p:spPr bwMode="auto">
          <a:xfrm>
            <a:off x="3143240" y="5500702"/>
            <a:ext cx="2143140" cy="500066"/>
          </a:xfrm>
          <a:prstGeom prst="roundRect">
            <a:avLst/>
          </a:prstGeom>
          <a:solidFill>
            <a:srgbClr val="505878"/>
          </a:solidFill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lg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BE" sz="14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rebuchet MS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143240" y="5572140"/>
            <a:ext cx="30003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200"/>
              </a:spcAft>
            </a:pPr>
            <a:r>
              <a:rPr lang="nl-BE" sz="1400" b="1" dirty="0" smtClean="0">
                <a:solidFill>
                  <a:schemeClr val="bg1"/>
                </a:solidFill>
                <a:latin typeface="Corbel" pitchFamily="34" charset="0"/>
              </a:rPr>
              <a:t>CREATE THE PLAYER</a:t>
            </a:r>
            <a:endParaRPr lang="nl-BE" sz="1400" b="1" dirty="0">
              <a:solidFill>
                <a:schemeClr val="bg1"/>
              </a:solidFill>
              <a:latin typeface="Corbe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47000"/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7" name="Straight Connector 9"/>
          <p:cNvCxnSpPr/>
          <p:nvPr/>
        </p:nvCxnSpPr>
        <p:spPr bwMode="auto">
          <a:xfrm flipV="1">
            <a:off x="214282" y="571480"/>
            <a:ext cx="8429684" cy="15096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786860"/>
            </a:solidFill>
            <a:prstDash val="solid"/>
            <a:round/>
            <a:headEnd type="none" w="med" len="med"/>
            <a:tailEnd type="none" w="lg" len="med"/>
          </a:ln>
          <a:effectLst/>
        </p:spPr>
      </p:cxnSp>
      <p:sp>
        <p:nvSpPr>
          <p:cNvPr id="89" name="Title 1"/>
          <p:cNvSpPr txBox="1">
            <a:spLocks/>
          </p:cNvSpPr>
          <p:nvPr/>
        </p:nvSpPr>
        <p:spPr bwMode="auto">
          <a:xfrm>
            <a:off x="251520" y="142852"/>
            <a:ext cx="8570941" cy="398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BE" sz="2500" b="1" kern="0" dirty="0" smtClean="0">
                <a:solidFill>
                  <a:schemeClr val="tx2">
                    <a:lumMod val="50000"/>
                  </a:schemeClr>
                </a:solidFill>
                <a:latin typeface="Corbel" pitchFamily="34" charset="0"/>
                <a:ea typeface="+mj-ea"/>
                <a:cs typeface="+mj-cs"/>
              </a:rPr>
              <a:t>Ranking</a:t>
            </a:r>
            <a:endParaRPr kumimoji="0" lang="fr-BE" sz="2500" b="1" i="0" strike="noStrike" kern="0" cap="none" spc="0" normalizeH="0" dirty="0" smtClean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Corbel" pitchFamily="34" charset="0"/>
              <a:ea typeface="+mj-ea"/>
              <a:cs typeface="+mj-cs"/>
            </a:endParaRPr>
          </a:p>
          <a:p>
            <a:pPr marL="0" marR="0" lvl="0" indent="0" algn="l" defTabSz="914400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nl-BE" sz="1600" b="1" kern="0" baseline="0" dirty="0" smtClean="0">
              <a:solidFill>
                <a:schemeClr val="tx2">
                  <a:lumMod val="50000"/>
                </a:schemeClr>
              </a:solidFill>
              <a:latin typeface="Corbel" pitchFamily="34" charset="0"/>
              <a:ea typeface="+mj-ea"/>
              <a:cs typeface="+mj-cs"/>
            </a:endParaRPr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81869496"/>
              </p:ext>
            </p:extLst>
          </p:nvPr>
        </p:nvGraphicFramePr>
        <p:xfrm>
          <a:off x="1691682" y="1072126"/>
          <a:ext cx="7272813" cy="5165186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490328"/>
                <a:gridCol w="741918"/>
                <a:gridCol w="792088"/>
                <a:gridCol w="944202"/>
                <a:gridCol w="826069"/>
                <a:gridCol w="826069"/>
                <a:gridCol w="1004060"/>
                <a:gridCol w="648079"/>
              </a:tblGrid>
              <a:tr h="397322">
                <a:tc>
                  <a:txBody>
                    <a:bodyPr/>
                    <a:lstStyle/>
                    <a:p>
                      <a:r>
                        <a:rPr lang="fr-FR" sz="1200" dirty="0" smtClean="0">
                          <a:latin typeface="Corbel" pitchFamily="34" charset="0"/>
                        </a:rPr>
                        <a:t>Player</a:t>
                      </a:r>
                      <a:endParaRPr lang="fr-FR" sz="1200" b="1" dirty="0">
                        <a:latin typeface="Corbel" pitchFamily="34" charset="0"/>
                      </a:endParaRPr>
                    </a:p>
                  </a:txBody>
                  <a:tcPr>
                    <a:solidFill>
                      <a:srgbClr val="50587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noProof="0" dirty="0" smtClean="0">
                          <a:latin typeface="Corbel" pitchFamily="34" charset="0"/>
                        </a:rPr>
                        <a:t>Overall</a:t>
                      </a:r>
                      <a:endParaRPr lang="en-US" sz="1200" b="0" noProof="0" dirty="0">
                        <a:latin typeface="Corbel" pitchFamily="34" charset="0"/>
                      </a:endParaRPr>
                    </a:p>
                  </a:txBody>
                  <a:tcPr>
                    <a:solidFill>
                      <a:srgbClr val="50587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noProof="0" dirty="0" smtClean="0">
                          <a:latin typeface="Corbel" pitchFamily="34" charset="0"/>
                        </a:rPr>
                        <a:t>Attitude</a:t>
                      </a:r>
                      <a:endParaRPr lang="en-US" sz="1200" b="0" noProof="0" dirty="0">
                        <a:latin typeface="Corbel" pitchFamily="34" charset="0"/>
                      </a:endParaRPr>
                    </a:p>
                  </a:txBody>
                  <a:tcPr>
                    <a:solidFill>
                      <a:srgbClr val="50587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noProof="0" dirty="0" smtClean="0">
                          <a:latin typeface="Corbel" pitchFamily="34" charset="0"/>
                        </a:rPr>
                        <a:t>Shooting</a:t>
                      </a:r>
                      <a:endParaRPr lang="en-US" sz="1200" b="0" noProof="0" dirty="0">
                        <a:latin typeface="Corbel" pitchFamily="34" charset="0"/>
                      </a:endParaRPr>
                    </a:p>
                  </a:txBody>
                  <a:tcPr>
                    <a:solidFill>
                      <a:srgbClr val="50587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b="1" dirty="0" smtClean="0">
                          <a:latin typeface="Corbel" pitchFamily="34" charset="0"/>
                        </a:rPr>
                        <a:t>Passing</a:t>
                      </a:r>
                      <a:endParaRPr lang="fr-FR" sz="1200" b="0" dirty="0">
                        <a:latin typeface="Corbel" pitchFamily="34" charset="0"/>
                      </a:endParaRPr>
                    </a:p>
                  </a:txBody>
                  <a:tcPr>
                    <a:solidFill>
                      <a:srgbClr val="50587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 smtClean="0">
                          <a:latin typeface="Corbel" pitchFamily="34" charset="0"/>
                        </a:rPr>
                        <a:t>Header</a:t>
                      </a:r>
                      <a:endParaRPr lang="fr-FR" sz="1200" b="0" dirty="0">
                        <a:latin typeface="Corbel" pitchFamily="34" charset="0"/>
                      </a:endParaRPr>
                    </a:p>
                  </a:txBody>
                  <a:tcPr>
                    <a:solidFill>
                      <a:srgbClr val="50587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 smtClean="0">
                          <a:latin typeface="Corbel" pitchFamily="34" charset="0"/>
                        </a:rPr>
                        <a:t>Dribbling</a:t>
                      </a:r>
                      <a:endParaRPr lang="fr-FR" sz="1200" b="0" dirty="0">
                        <a:latin typeface="Corbel" pitchFamily="34" charset="0"/>
                      </a:endParaRPr>
                    </a:p>
                  </a:txBody>
                  <a:tcPr>
                    <a:solidFill>
                      <a:srgbClr val="50587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 smtClean="0">
                          <a:latin typeface="Corbel" pitchFamily="34" charset="0"/>
                        </a:rPr>
                        <a:t>Speed</a:t>
                      </a:r>
                      <a:endParaRPr lang="fr-FR" sz="1200" b="0" dirty="0">
                        <a:latin typeface="Corbel" pitchFamily="34" charset="0"/>
                      </a:endParaRPr>
                    </a:p>
                  </a:txBody>
                  <a:tcPr>
                    <a:solidFill>
                      <a:srgbClr val="505878"/>
                    </a:solidFill>
                  </a:tcPr>
                </a:tc>
              </a:tr>
              <a:tr h="397322">
                <a:tc>
                  <a:txBody>
                    <a:bodyPr/>
                    <a:lstStyle/>
                    <a:p>
                      <a:r>
                        <a:rPr lang="en-US" sz="1200" b="1" noProof="0" smtClean="0">
                          <a:solidFill>
                            <a:schemeClr val="tx1"/>
                          </a:solidFill>
                          <a:latin typeface="Corbel" pitchFamily="34" charset="0"/>
                        </a:rPr>
                        <a:t>Eden</a:t>
                      </a:r>
                      <a:r>
                        <a:rPr lang="en-US" sz="1200" b="1" baseline="0" noProof="0" smtClean="0">
                          <a:solidFill>
                            <a:schemeClr val="tx1"/>
                          </a:solidFill>
                          <a:latin typeface="Corbel" pitchFamily="34" charset="0"/>
                        </a:rPr>
                        <a:t> Hazard</a:t>
                      </a:r>
                      <a:endParaRPr lang="en-US" sz="1200" b="1" noProof="0">
                        <a:solidFill>
                          <a:srgbClr val="5A6895"/>
                        </a:solidFill>
                        <a:latin typeface="Corb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200" b="1" dirty="0" smtClean="0">
                          <a:latin typeface="Corbel" pitchFamily="34" charset="0"/>
                        </a:rPr>
                        <a:t>7,5</a:t>
                      </a:r>
                      <a:endParaRPr lang="fr-FR" sz="1200" b="1" dirty="0">
                        <a:solidFill>
                          <a:srgbClr val="5A6895"/>
                        </a:solidFill>
                        <a:latin typeface="Corb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200" dirty="0" smtClean="0">
                          <a:latin typeface="Corbel" pitchFamily="34" charset="0"/>
                        </a:rPr>
                        <a:t>9,5</a:t>
                      </a:r>
                      <a:endParaRPr lang="fr-FR" sz="1200" dirty="0">
                        <a:solidFill>
                          <a:srgbClr val="5A6895"/>
                        </a:solidFill>
                        <a:latin typeface="Corb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200" dirty="0" smtClean="0">
                          <a:latin typeface="Corbel" pitchFamily="34" charset="0"/>
                        </a:rPr>
                        <a:t>8,0</a:t>
                      </a:r>
                      <a:endParaRPr lang="fr-FR" sz="1200" dirty="0">
                        <a:solidFill>
                          <a:srgbClr val="5A6895"/>
                        </a:solidFill>
                        <a:latin typeface="Corb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200" dirty="0" smtClean="0">
                          <a:latin typeface="Corbel" pitchFamily="34" charset="0"/>
                        </a:rPr>
                        <a:t>7,5</a:t>
                      </a:r>
                      <a:endParaRPr lang="fr-FR" sz="1200" dirty="0">
                        <a:solidFill>
                          <a:srgbClr val="5A6895"/>
                        </a:solidFill>
                        <a:latin typeface="Corb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200" dirty="0" smtClean="0">
                          <a:latin typeface="Corbel" pitchFamily="34" charset="0"/>
                        </a:rPr>
                        <a:t>7,5</a:t>
                      </a:r>
                      <a:endParaRPr lang="fr-FR" sz="1200" dirty="0">
                        <a:solidFill>
                          <a:srgbClr val="5A6895"/>
                        </a:solidFill>
                        <a:latin typeface="Corb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200" dirty="0" smtClean="0">
                          <a:latin typeface="Corbel" pitchFamily="34" charset="0"/>
                        </a:rPr>
                        <a:t>8,0</a:t>
                      </a:r>
                      <a:endParaRPr lang="fr-FR" sz="1200" dirty="0">
                        <a:solidFill>
                          <a:srgbClr val="5A6895"/>
                        </a:solidFill>
                        <a:latin typeface="Corb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200" dirty="0" smtClean="0">
                          <a:latin typeface="Corbel" pitchFamily="34" charset="0"/>
                        </a:rPr>
                        <a:t>8,5</a:t>
                      </a:r>
                      <a:endParaRPr lang="fr-FR" sz="1200" dirty="0">
                        <a:solidFill>
                          <a:srgbClr val="5A6895"/>
                        </a:solidFill>
                        <a:latin typeface="Corbel" pitchFamily="34" charset="0"/>
                      </a:endParaRPr>
                    </a:p>
                  </a:txBody>
                  <a:tcPr anchor="ctr"/>
                </a:tc>
              </a:tr>
              <a:tr h="397322">
                <a:tc>
                  <a:txBody>
                    <a:bodyPr/>
                    <a:lstStyle/>
                    <a:p>
                      <a:r>
                        <a:rPr lang="en-US" sz="1200" b="1" noProof="0" smtClean="0">
                          <a:latin typeface="Corbel" pitchFamily="34" charset="0"/>
                        </a:rPr>
                        <a:t>Mamadou Sako</a:t>
                      </a:r>
                      <a:endParaRPr lang="en-US" sz="1200" b="1" noProof="0">
                        <a:solidFill>
                          <a:srgbClr val="5A6895"/>
                        </a:solidFill>
                        <a:latin typeface="Corb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200" b="1" dirty="0" smtClean="0">
                          <a:latin typeface="Corbel" pitchFamily="34" charset="0"/>
                        </a:rPr>
                        <a:t>7,5</a:t>
                      </a:r>
                      <a:endParaRPr lang="fr-FR" sz="1200" b="1" dirty="0">
                        <a:solidFill>
                          <a:srgbClr val="5A6895"/>
                        </a:solidFill>
                        <a:latin typeface="Corb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200" dirty="0" smtClean="0">
                          <a:latin typeface="Corbel" pitchFamily="34" charset="0"/>
                        </a:rPr>
                        <a:t>9,9</a:t>
                      </a:r>
                      <a:endParaRPr lang="fr-FR" sz="1200" dirty="0">
                        <a:solidFill>
                          <a:srgbClr val="5A6895"/>
                        </a:solidFill>
                        <a:latin typeface="Corb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200" dirty="0" smtClean="0">
                          <a:latin typeface="Corbel" pitchFamily="34" charset="0"/>
                        </a:rPr>
                        <a:t>8,0</a:t>
                      </a:r>
                      <a:endParaRPr lang="fr-FR" sz="1200" dirty="0">
                        <a:solidFill>
                          <a:srgbClr val="5A6895"/>
                        </a:solidFill>
                        <a:latin typeface="Corb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200" dirty="0" smtClean="0">
                          <a:latin typeface="Corbel" pitchFamily="34" charset="0"/>
                        </a:rPr>
                        <a:t>9,9</a:t>
                      </a:r>
                      <a:endParaRPr lang="fr-FR" sz="1200" dirty="0">
                        <a:solidFill>
                          <a:srgbClr val="5A6895"/>
                        </a:solidFill>
                        <a:latin typeface="Corb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200" dirty="0" smtClean="0">
                          <a:latin typeface="Corbel" pitchFamily="34" charset="0"/>
                        </a:rPr>
                        <a:t>8</a:t>
                      </a:r>
                      <a:endParaRPr lang="fr-FR" sz="1200" dirty="0">
                        <a:solidFill>
                          <a:srgbClr val="5A6895"/>
                        </a:solidFill>
                        <a:latin typeface="Corb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200" dirty="0" smtClean="0">
                          <a:latin typeface="Corbel" pitchFamily="34" charset="0"/>
                        </a:rPr>
                        <a:t>8,0</a:t>
                      </a:r>
                      <a:endParaRPr lang="fr-FR" sz="1200" dirty="0">
                        <a:solidFill>
                          <a:srgbClr val="5A6895"/>
                        </a:solidFill>
                        <a:latin typeface="Corb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200" dirty="0" smtClean="0">
                          <a:latin typeface="Corbel" pitchFamily="34" charset="0"/>
                        </a:rPr>
                        <a:t>7,0</a:t>
                      </a:r>
                      <a:endParaRPr lang="fr-FR" sz="1200" dirty="0">
                        <a:solidFill>
                          <a:srgbClr val="5A6895"/>
                        </a:solidFill>
                        <a:latin typeface="Corbel" pitchFamily="34" charset="0"/>
                      </a:endParaRPr>
                    </a:p>
                  </a:txBody>
                  <a:tcPr anchor="ctr"/>
                </a:tc>
              </a:tr>
              <a:tr h="397322">
                <a:tc>
                  <a:txBody>
                    <a:bodyPr/>
                    <a:lstStyle/>
                    <a:p>
                      <a:r>
                        <a:rPr lang="en-US" sz="1200" b="1" noProof="0" smtClean="0">
                          <a:latin typeface="Corbel" pitchFamily="34" charset="0"/>
                        </a:rPr>
                        <a:t>Steven Gerard</a:t>
                      </a:r>
                      <a:endParaRPr lang="en-US" sz="1200" b="1" noProof="0">
                        <a:solidFill>
                          <a:srgbClr val="5A6895"/>
                        </a:solidFill>
                        <a:latin typeface="Corb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200" b="1" dirty="0" smtClean="0">
                          <a:latin typeface="Corbel" pitchFamily="34" charset="0"/>
                        </a:rPr>
                        <a:t>6,9</a:t>
                      </a:r>
                      <a:endParaRPr lang="fr-FR" sz="1200" b="1" dirty="0">
                        <a:solidFill>
                          <a:srgbClr val="5A6895"/>
                        </a:solidFill>
                        <a:latin typeface="Corb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200" dirty="0" smtClean="0">
                          <a:latin typeface="Corbel" pitchFamily="34" charset="0"/>
                        </a:rPr>
                        <a:t>8,0</a:t>
                      </a:r>
                      <a:endParaRPr lang="fr-FR" sz="1200" dirty="0">
                        <a:solidFill>
                          <a:srgbClr val="5A6895"/>
                        </a:solidFill>
                        <a:latin typeface="Corb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200" dirty="0" smtClean="0">
                          <a:latin typeface="Corbel" pitchFamily="34" charset="0"/>
                        </a:rPr>
                        <a:t>5,6</a:t>
                      </a:r>
                      <a:endParaRPr lang="fr-FR" sz="1200" dirty="0">
                        <a:solidFill>
                          <a:srgbClr val="5A6895"/>
                        </a:solidFill>
                        <a:latin typeface="Corb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200" dirty="0" smtClean="0">
                          <a:latin typeface="Corbel" pitchFamily="34" charset="0"/>
                        </a:rPr>
                        <a:t>7,1</a:t>
                      </a:r>
                      <a:endParaRPr lang="fr-FR" sz="1200" dirty="0">
                        <a:solidFill>
                          <a:srgbClr val="5A6895"/>
                        </a:solidFill>
                        <a:latin typeface="Corb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200" dirty="0" smtClean="0">
                          <a:latin typeface="Corbel" pitchFamily="34" charset="0"/>
                        </a:rPr>
                        <a:t>7,1</a:t>
                      </a:r>
                      <a:endParaRPr lang="fr-FR" sz="1200" dirty="0">
                        <a:solidFill>
                          <a:srgbClr val="5A6895"/>
                        </a:solidFill>
                        <a:latin typeface="Corb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200" dirty="0" smtClean="0">
                          <a:latin typeface="Corbel" pitchFamily="34" charset="0"/>
                        </a:rPr>
                        <a:t>7,0</a:t>
                      </a:r>
                      <a:endParaRPr lang="fr-FR" sz="1200" dirty="0">
                        <a:solidFill>
                          <a:srgbClr val="5A6895"/>
                        </a:solidFill>
                        <a:latin typeface="Corb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200" dirty="0" smtClean="0">
                          <a:latin typeface="Corbel" pitchFamily="34" charset="0"/>
                        </a:rPr>
                        <a:t>7,6</a:t>
                      </a:r>
                      <a:endParaRPr lang="fr-FR" sz="1200" dirty="0">
                        <a:solidFill>
                          <a:srgbClr val="5A6895"/>
                        </a:solidFill>
                        <a:latin typeface="Corbel" pitchFamily="34" charset="0"/>
                      </a:endParaRPr>
                    </a:p>
                  </a:txBody>
                  <a:tcPr anchor="ctr"/>
                </a:tc>
              </a:tr>
              <a:tr h="397322">
                <a:tc>
                  <a:txBody>
                    <a:bodyPr/>
                    <a:lstStyle/>
                    <a:p>
                      <a:r>
                        <a:rPr lang="en-US" sz="1200" b="1" noProof="0" smtClean="0">
                          <a:latin typeface="Corbel" pitchFamily="34" charset="0"/>
                        </a:rPr>
                        <a:t>Luis Suarez</a:t>
                      </a:r>
                      <a:endParaRPr lang="en-US" sz="1200" b="1" noProof="0">
                        <a:solidFill>
                          <a:srgbClr val="5A6895"/>
                        </a:solidFill>
                        <a:latin typeface="Corb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200" b="1" dirty="0" smtClean="0">
                          <a:latin typeface="Corbel" pitchFamily="34" charset="0"/>
                        </a:rPr>
                        <a:t>6,7</a:t>
                      </a:r>
                      <a:endParaRPr lang="fr-FR" sz="1200" b="1" dirty="0">
                        <a:solidFill>
                          <a:srgbClr val="5A6895"/>
                        </a:solidFill>
                        <a:latin typeface="Corb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200" dirty="0" smtClean="0">
                          <a:latin typeface="Corbel" pitchFamily="34" charset="0"/>
                        </a:rPr>
                        <a:t>6,5</a:t>
                      </a:r>
                      <a:endParaRPr lang="fr-FR" sz="1200" dirty="0">
                        <a:solidFill>
                          <a:srgbClr val="5A6895"/>
                        </a:solidFill>
                        <a:latin typeface="Corb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200" dirty="0" smtClean="0">
                          <a:latin typeface="Corbel" pitchFamily="34" charset="0"/>
                        </a:rPr>
                        <a:t>7,3</a:t>
                      </a:r>
                      <a:endParaRPr lang="fr-FR" sz="1200" dirty="0">
                        <a:solidFill>
                          <a:srgbClr val="5A6895"/>
                        </a:solidFill>
                        <a:latin typeface="Corb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200" dirty="0" smtClean="0">
                          <a:latin typeface="Corbel" pitchFamily="34" charset="0"/>
                        </a:rPr>
                        <a:t>7,1</a:t>
                      </a:r>
                      <a:endParaRPr lang="fr-FR" sz="1200" dirty="0">
                        <a:solidFill>
                          <a:srgbClr val="5A6895"/>
                        </a:solidFill>
                        <a:latin typeface="Corb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200" dirty="0" smtClean="0">
                          <a:latin typeface="Corbel" pitchFamily="34" charset="0"/>
                        </a:rPr>
                        <a:t>6,4</a:t>
                      </a:r>
                      <a:endParaRPr lang="fr-FR" sz="1200" dirty="0">
                        <a:solidFill>
                          <a:srgbClr val="5A6895"/>
                        </a:solidFill>
                        <a:latin typeface="Corb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200" dirty="0" smtClean="0">
                          <a:latin typeface="Corbel" pitchFamily="34" charset="0"/>
                        </a:rPr>
                        <a:t>7,1</a:t>
                      </a:r>
                      <a:endParaRPr lang="fr-FR" sz="1200" dirty="0">
                        <a:solidFill>
                          <a:srgbClr val="5A6895"/>
                        </a:solidFill>
                        <a:latin typeface="Corb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200" dirty="0" smtClean="0">
                          <a:latin typeface="Corbel" pitchFamily="34" charset="0"/>
                        </a:rPr>
                        <a:t>8,5</a:t>
                      </a:r>
                      <a:endParaRPr lang="fr-FR" sz="1200" dirty="0">
                        <a:solidFill>
                          <a:srgbClr val="5A6895"/>
                        </a:solidFill>
                        <a:latin typeface="Corbel" pitchFamily="34" charset="0"/>
                      </a:endParaRPr>
                    </a:p>
                  </a:txBody>
                  <a:tcPr anchor="ctr"/>
                </a:tc>
              </a:tr>
              <a:tr h="397322">
                <a:tc>
                  <a:txBody>
                    <a:bodyPr/>
                    <a:lstStyle/>
                    <a:p>
                      <a:r>
                        <a:rPr lang="en-US" sz="1200" b="1" noProof="0" smtClean="0">
                          <a:latin typeface="Corbel" pitchFamily="34" charset="0"/>
                        </a:rPr>
                        <a:t>Arjen Robben</a:t>
                      </a:r>
                      <a:endParaRPr lang="en-US" sz="1200" b="1" noProof="0">
                        <a:solidFill>
                          <a:srgbClr val="5A6895"/>
                        </a:solidFill>
                        <a:latin typeface="Corb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200" b="1" dirty="0" smtClean="0">
                          <a:latin typeface="Corbel" pitchFamily="34" charset="0"/>
                        </a:rPr>
                        <a:t>6,5</a:t>
                      </a:r>
                      <a:endParaRPr lang="fr-FR" sz="1200" b="1" dirty="0">
                        <a:solidFill>
                          <a:srgbClr val="5A6895"/>
                        </a:solidFill>
                        <a:latin typeface="Corb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200" dirty="0" smtClean="0">
                          <a:latin typeface="Corbel" pitchFamily="34" charset="0"/>
                        </a:rPr>
                        <a:t>7,3</a:t>
                      </a:r>
                      <a:endParaRPr lang="fr-FR" sz="1200" dirty="0">
                        <a:solidFill>
                          <a:srgbClr val="5A6895"/>
                        </a:solidFill>
                        <a:latin typeface="Corb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200" dirty="0" smtClean="0">
                          <a:latin typeface="Corbel" pitchFamily="34" charset="0"/>
                        </a:rPr>
                        <a:t>5,6</a:t>
                      </a:r>
                      <a:endParaRPr lang="fr-FR" sz="1200" dirty="0">
                        <a:solidFill>
                          <a:srgbClr val="5A6895"/>
                        </a:solidFill>
                        <a:latin typeface="Corb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200" dirty="0" smtClean="0">
                          <a:latin typeface="Corbel" pitchFamily="34" charset="0"/>
                        </a:rPr>
                        <a:t>6,0</a:t>
                      </a:r>
                      <a:endParaRPr lang="fr-FR" sz="1200" dirty="0">
                        <a:solidFill>
                          <a:srgbClr val="5A6895"/>
                        </a:solidFill>
                        <a:latin typeface="Corb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200" dirty="0" smtClean="0">
                          <a:latin typeface="Corbel" pitchFamily="34" charset="0"/>
                        </a:rPr>
                        <a:t>7,5</a:t>
                      </a:r>
                      <a:endParaRPr lang="fr-FR" sz="1200" dirty="0">
                        <a:solidFill>
                          <a:srgbClr val="5A6895"/>
                        </a:solidFill>
                        <a:latin typeface="Corb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200" dirty="0" smtClean="0">
                          <a:latin typeface="Corbel" pitchFamily="34" charset="0"/>
                        </a:rPr>
                        <a:t>5,2</a:t>
                      </a:r>
                      <a:endParaRPr lang="fr-FR" sz="1200" dirty="0">
                        <a:solidFill>
                          <a:srgbClr val="5A6895"/>
                        </a:solidFill>
                        <a:latin typeface="Corb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200" dirty="0" smtClean="0">
                          <a:latin typeface="Corbel" pitchFamily="34" charset="0"/>
                        </a:rPr>
                        <a:t>4,8</a:t>
                      </a:r>
                      <a:endParaRPr lang="fr-FR" sz="1200" dirty="0">
                        <a:solidFill>
                          <a:srgbClr val="5A6895"/>
                        </a:solidFill>
                        <a:latin typeface="Corbel" pitchFamily="34" charset="0"/>
                      </a:endParaRPr>
                    </a:p>
                  </a:txBody>
                  <a:tcPr anchor="ctr"/>
                </a:tc>
              </a:tr>
              <a:tr h="397322">
                <a:tc>
                  <a:txBody>
                    <a:bodyPr/>
                    <a:lstStyle/>
                    <a:p>
                      <a:r>
                        <a:rPr lang="en-US" sz="1200" b="1" noProof="0" smtClean="0">
                          <a:latin typeface="Corbel" pitchFamily="34" charset="0"/>
                        </a:rPr>
                        <a:t>Lionel</a:t>
                      </a:r>
                      <a:r>
                        <a:rPr lang="en-US" sz="1200" b="1" baseline="0" noProof="0" smtClean="0">
                          <a:latin typeface="Corbel" pitchFamily="34" charset="0"/>
                        </a:rPr>
                        <a:t> Messi</a:t>
                      </a:r>
                      <a:endParaRPr lang="en-US" sz="1200" b="1" noProof="0">
                        <a:solidFill>
                          <a:srgbClr val="5A6895"/>
                        </a:solidFill>
                        <a:latin typeface="Corb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200" b="1" dirty="0" smtClean="0">
                          <a:latin typeface="Corbel" pitchFamily="34" charset="0"/>
                        </a:rPr>
                        <a:t>6,5</a:t>
                      </a:r>
                      <a:endParaRPr lang="fr-FR" sz="1200" b="1" dirty="0">
                        <a:solidFill>
                          <a:srgbClr val="5A6895"/>
                        </a:solidFill>
                        <a:latin typeface="Corb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200" dirty="0" smtClean="0">
                          <a:latin typeface="Corbel" pitchFamily="34" charset="0"/>
                        </a:rPr>
                        <a:t>7,3</a:t>
                      </a:r>
                      <a:endParaRPr lang="fr-FR" sz="1200" dirty="0">
                        <a:solidFill>
                          <a:srgbClr val="5A6895"/>
                        </a:solidFill>
                        <a:latin typeface="Corb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200" dirty="0" smtClean="0">
                          <a:latin typeface="Corbel" pitchFamily="34" charset="0"/>
                        </a:rPr>
                        <a:t>5,6</a:t>
                      </a:r>
                      <a:endParaRPr lang="fr-FR" sz="1200" dirty="0">
                        <a:solidFill>
                          <a:srgbClr val="5A6895"/>
                        </a:solidFill>
                        <a:latin typeface="Corb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200" dirty="0" smtClean="0">
                          <a:latin typeface="Corbel" pitchFamily="34" charset="0"/>
                        </a:rPr>
                        <a:t>6,0</a:t>
                      </a:r>
                      <a:endParaRPr lang="fr-FR" sz="1200" dirty="0">
                        <a:solidFill>
                          <a:srgbClr val="5A6895"/>
                        </a:solidFill>
                        <a:latin typeface="Corb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200" dirty="0" smtClean="0">
                          <a:latin typeface="Corbel" pitchFamily="34" charset="0"/>
                        </a:rPr>
                        <a:t>7,5</a:t>
                      </a:r>
                      <a:endParaRPr lang="fr-FR" sz="1200" dirty="0">
                        <a:solidFill>
                          <a:srgbClr val="5A6895"/>
                        </a:solidFill>
                        <a:latin typeface="Corb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200" dirty="0" smtClean="0">
                          <a:latin typeface="Corbel" pitchFamily="34" charset="0"/>
                        </a:rPr>
                        <a:t>5,2</a:t>
                      </a:r>
                      <a:endParaRPr lang="fr-FR" sz="1200" dirty="0">
                        <a:solidFill>
                          <a:srgbClr val="5A6895"/>
                        </a:solidFill>
                        <a:latin typeface="Corb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200" dirty="0" smtClean="0">
                          <a:latin typeface="Corbel" pitchFamily="34" charset="0"/>
                        </a:rPr>
                        <a:t>4,8</a:t>
                      </a:r>
                      <a:endParaRPr lang="fr-FR" sz="1200" dirty="0">
                        <a:solidFill>
                          <a:srgbClr val="5A6895"/>
                        </a:solidFill>
                        <a:latin typeface="Corbel" pitchFamily="34" charset="0"/>
                      </a:endParaRPr>
                    </a:p>
                  </a:txBody>
                  <a:tcPr anchor="ctr"/>
                </a:tc>
              </a:tr>
              <a:tr h="397322">
                <a:tc>
                  <a:txBody>
                    <a:bodyPr/>
                    <a:lstStyle/>
                    <a:p>
                      <a:r>
                        <a:rPr lang="en-US" sz="1200" b="1" noProof="0" smtClean="0">
                          <a:solidFill>
                            <a:schemeClr val="tx1"/>
                          </a:solidFill>
                          <a:latin typeface="Corbel" pitchFamily="34" charset="0"/>
                        </a:rPr>
                        <a:t>Eden</a:t>
                      </a:r>
                      <a:r>
                        <a:rPr lang="en-US" sz="1200" b="1" baseline="0" noProof="0" smtClean="0">
                          <a:solidFill>
                            <a:schemeClr val="tx1"/>
                          </a:solidFill>
                          <a:latin typeface="Corbel" pitchFamily="34" charset="0"/>
                        </a:rPr>
                        <a:t> Hazard</a:t>
                      </a:r>
                      <a:endParaRPr lang="en-US" sz="1200" b="1" noProof="0">
                        <a:solidFill>
                          <a:srgbClr val="5A6895"/>
                        </a:solidFill>
                        <a:latin typeface="Corb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200" b="1" dirty="0" smtClean="0">
                          <a:latin typeface="Corbel" pitchFamily="34" charset="0"/>
                        </a:rPr>
                        <a:t>6,0</a:t>
                      </a:r>
                      <a:endParaRPr lang="fr-FR" sz="1200" b="1" dirty="0">
                        <a:solidFill>
                          <a:srgbClr val="5A6895"/>
                        </a:solidFill>
                        <a:latin typeface="Corb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200" dirty="0" smtClean="0">
                          <a:latin typeface="Corbel" pitchFamily="34" charset="0"/>
                        </a:rPr>
                        <a:t>8,0</a:t>
                      </a:r>
                      <a:endParaRPr lang="fr-FR" sz="1200" dirty="0">
                        <a:solidFill>
                          <a:srgbClr val="5A6895"/>
                        </a:solidFill>
                        <a:latin typeface="Corb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200" dirty="0" smtClean="0">
                          <a:latin typeface="Corbel" pitchFamily="34" charset="0"/>
                        </a:rPr>
                        <a:t>4,0</a:t>
                      </a:r>
                      <a:endParaRPr lang="fr-FR" sz="1200" dirty="0">
                        <a:solidFill>
                          <a:srgbClr val="5A6895"/>
                        </a:solidFill>
                        <a:latin typeface="Corb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200" dirty="0" smtClean="0">
                          <a:latin typeface="Corbel" pitchFamily="34" charset="0"/>
                        </a:rPr>
                        <a:t>8,0</a:t>
                      </a:r>
                      <a:endParaRPr lang="fr-FR" sz="1200" dirty="0">
                        <a:solidFill>
                          <a:srgbClr val="5A6895"/>
                        </a:solidFill>
                        <a:latin typeface="Corb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200" dirty="0" smtClean="0">
                          <a:latin typeface="Corbel" pitchFamily="34" charset="0"/>
                        </a:rPr>
                        <a:t>8,0</a:t>
                      </a:r>
                      <a:endParaRPr lang="fr-FR" sz="1200" dirty="0">
                        <a:solidFill>
                          <a:srgbClr val="5A6895"/>
                        </a:solidFill>
                        <a:latin typeface="Corb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200" dirty="0" smtClean="0">
                          <a:latin typeface="Corbel" pitchFamily="34" charset="0"/>
                        </a:rPr>
                        <a:t>8,0</a:t>
                      </a:r>
                      <a:endParaRPr lang="fr-FR" sz="1200" dirty="0">
                        <a:solidFill>
                          <a:srgbClr val="5A6895"/>
                        </a:solidFill>
                        <a:latin typeface="Corb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200" dirty="0" smtClean="0">
                          <a:latin typeface="Corbel" pitchFamily="34" charset="0"/>
                        </a:rPr>
                        <a:t>5,0</a:t>
                      </a:r>
                      <a:endParaRPr lang="fr-FR" sz="1200" dirty="0">
                        <a:solidFill>
                          <a:srgbClr val="5A6895"/>
                        </a:solidFill>
                        <a:latin typeface="Corbel" pitchFamily="34" charset="0"/>
                      </a:endParaRPr>
                    </a:p>
                  </a:txBody>
                  <a:tcPr anchor="ctr"/>
                </a:tc>
              </a:tr>
              <a:tr h="397322">
                <a:tc>
                  <a:txBody>
                    <a:bodyPr/>
                    <a:lstStyle/>
                    <a:p>
                      <a:r>
                        <a:rPr lang="en-US" sz="1200" b="1" noProof="0" smtClean="0">
                          <a:latin typeface="Corbel" pitchFamily="34" charset="0"/>
                        </a:rPr>
                        <a:t>Mamadou Sako</a:t>
                      </a:r>
                      <a:endParaRPr lang="en-US" sz="1200" b="1" noProof="0">
                        <a:solidFill>
                          <a:srgbClr val="5A6895"/>
                        </a:solidFill>
                        <a:latin typeface="Corb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200" b="1" dirty="0" smtClean="0">
                          <a:latin typeface="Corbel" pitchFamily="34" charset="0"/>
                        </a:rPr>
                        <a:t>6,0</a:t>
                      </a:r>
                      <a:endParaRPr lang="fr-FR" sz="1200" b="1" dirty="0">
                        <a:solidFill>
                          <a:srgbClr val="5A6895"/>
                        </a:solidFill>
                        <a:latin typeface="Corb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200" dirty="0" smtClean="0">
                          <a:latin typeface="Corbel" pitchFamily="34" charset="0"/>
                        </a:rPr>
                        <a:t>8,0</a:t>
                      </a:r>
                      <a:endParaRPr lang="fr-FR" sz="1200" dirty="0">
                        <a:solidFill>
                          <a:srgbClr val="5A6895"/>
                        </a:solidFill>
                        <a:latin typeface="Corb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200" dirty="0" smtClean="0">
                          <a:latin typeface="Corbel" pitchFamily="34" charset="0"/>
                        </a:rPr>
                        <a:t>4,0</a:t>
                      </a:r>
                      <a:endParaRPr lang="fr-FR" sz="1200" dirty="0">
                        <a:solidFill>
                          <a:srgbClr val="5A6895"/>
                        </a:solidFill>
                        <a:latin typeface="Corb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200" dirty="0" smtClean="0">
                          <a:latin typeface="Corbel" pitchFamily="34" charset="0"/>
                        </a:rPr>
                        <a:t>8,0</a:t>
                      </a:r>
                      <a:endParaRPr lang="fr-FR" sz="1200" dirty="0">
                        <a:solidFill>
                          <a:srgbClr val="5A6895"/>
                        </a:solidFill>
                        <a:latin typeface="Corb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200" dirty="0" smtClean="0">
                          <a:latin typeface="Corbel" pitchFamily="34" charset="0"/>
                        </a:rPr>
                        <a:t>8,0</a:t>
                      </a:r>
                      <a:endParaRPr lang="fr-FR" sz="1200" dirty="0">
                        <a:solidFill>
                          <a:srgbClr val="5A6895"/>
                        </a:solidFill>
                        <a:latin typeface="Corb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200" dirty="0" smtClean="0">
                          <a:latin typeface="Corbel" pitchFamily="34" charset="0"/>
                        </a:rPr>
                        <a:t>8,0</a:t>
                      </a:r>
                      <a:endParaRPr lang="fr-FR" sz="1200" dirty="0">
                        <a:solidFill>
                          <a:srgbClr val="5A6895"/>
                        </a:solidFill>
                        <a:latin typeface="Corb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200" dirty="0" smtClean="0">
                          <a:latin typeface="Corbel" pitchFamily="34" charset="0"/>
                        </a:rPr>
                        <a:t>5,0</a:t>
                      </a:r>
                      <a:endParaRPr lang="fr-FR" sz="1200" dirty="0">
                        <a:solidFill>
                          <a:srgbClr val="5A6895"/>
                        </a:solidFill>
                        <a:latin typeface="Corbel" pitchFamily="34" charset="0"/>
                      </a:endParaRPr>
                    </a:p>
                  </a:txBody>
                  <a:tcPr anchor="ctr"/>
                </a:tc>
              </a:tr>
              <a:tr h="397322">
                <a:tc>
                  <a:txBody>
                    <a:bodyPr/>
                    <a:lstStyle/>
                    <a:p>
                      <a:r>
                        <a:rPr lang="en-US" sz="1200" b="1" noProof="0" smtClean="0">
                          <a:latin typeface="Corbel" pitchFamily="34" charset="0"/>
                        </a:rPr>
                        <a:t>Steven Gerard</a:t>
                      </a:r>
                      <a:endParaRPr lang="en-US" sz="1200" b="1" noProof="0">
                        <a:solidFill>
                          <a:srgbClr val="5A6895"/>
                        </a:solidFill>
                        <a:latin typeface="Corb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200" b="1" dirty="0" smtClean="0">
                          <a:latin typeface="Corbel" pitchFamily="34" charset="0"/>
                        </a:rPr>
                        <a:t>6,0</a:t>
                      </a:r>
                      <a:endParaRPr lang="fr-FR" sz="1200" b="1" dirty="0">
                        <a:solidFill>
                          <a:srgbClr val="5A6895"/>
                        </a:solidFill>
                        <a:latin typeface="Corb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200" dirty="0" smtClean="0">
                          <a:latin typeface="Corbel" pitchFamily="34" charset="0"/>
                        </a:rPr>
                        <a:t>8,0</a:t>
                      </a:r>
                      <a:endParaRPr lang="fr-FR" sz="1200" dirty="0">
                        <a:solidFill>
                          <a:srgbClr val="5A6895"/>
                        </a:solidFill>
                        <a:latin typeface="Corb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200" dirty="0" smtClean="0">
                          <a:latin typeface="Corbel" pitchFamily="34" charset="0"/>
                        </a:rPr>
                        <a:t>4,0</a:t>
                      </a:r>
                      <a:endParaRPr lang="fr-FR" sz="1200" dirty="0">
                        <a:solidFill>
                          <a:srgbClr val="5A6895"/>
                        </a:solidFill>
                        <a:latin typeface="Corb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200" dirty="0" smtClean="0">
                          <a:latin typeface="Corbel" pitchFamily="34" charset="0"/>
                        </a:rPr>
                        <a:t>8,0</a:t>
                      </a:r>
                      <a:endParaRPr lang="fr-FR" sz="1200" dirty="0">
                        <a:solidFill>
                          <a:srgbClr val="5A6895"/>
                        </a:solidFill>
                        <a:latin typeface="Corb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200" dirty="0" smtClean="0">
                          <a:latin typeface="Corbel" pitchFamily="34" charset="0"/>
                        </a:rPr>
                        <a:t>8,0</a:t>
                      </a:r>
                      <a:endParaRPr lang="fr-FR" sz="1200" dirty="0">
                        <a:solidFill>
                          <a:srgbClr val="5A6895"/>
                        </a:solidFill>
                        <a:latin typeface="Corb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200" dirty="0" smtClean="0">
                          <a:latin typeface="Corbel" pitchFamily="34" charset="0"/>
                        </a:rPr>
                        <a:t>8,0</a:t>
                      </a:r>
                      <a:endParaRPr lang="fr-FR" sz="1200" dirty="0">
                        <a:solidFill>
                          <a:srgbClr val="5A6895"/>
                        </a:solidFill>
                        <a:latin typeface="Corb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200" dirty="0" smtClean="0">
                          <a:latin typeface="Corbel" pitchFamily="34" charset="0"/>
                        </a:rPr>
                        <a:t>5,0</a:t>
                      </a:r>
                      <a:endParaRPr lang="fr-FR" sz="1200" dirty="0">
                        <a:solidFill>
                          <a:srgbClr val="5A6895"/>
                        </a:solidFill>
                        <a:latin typeface="Corbel" pitchFamily="34" charset="0"/>
                      </a:endParaRPr>
                    </a:p>
                  </a:txBody>
                  <a:tcPr anchor="ctr"/>
                </a:tc>
              </a:tr>
              <a:tr h="397322">
                <a:tc>
                  <a:txBody>
                    <a:bodyPr/>
                    <a:lstStyle/>
                    <a:p>
                      <a:r>
                        <a:rPr lang="en-US" sz="1200" b="1" noProof="0" smtClean="0">
                          <a:latin typeface="Corbel" pitchFamily="34" charset="0"/>
                        </a:rPr>
                        <a:t>Luis Suarez</a:t>
                      </a:r>
                      <a:endParaRPr lang="en-US" sz="1200" b="1" noProof="0">
                        <a:solidFill>
                          <a:srgbClr val="5A6895"/>
                        </a:solidFill>
                        <a:latin typeface="Corb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200" b="1" dirty="0" smtClean="0">
                          <a:latin typeface="Corbel" pitchFamily="34" charset="0"/>
                        </a:rPr>
                        <a:t>6,0</a:t>
                      </a:r>
                      <a:endParaRPr lang="fr-FR" sz="1200" b="1" dirty="0">
                        <a:solidFill>
                          <a:srgbClr val="5A6895"/>
                        </a:solidFill>
                        <a:latin typeface="Corb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200" dirty="0" smtClean="0">
                          <a:latin typeface="Corbel" pitchFamily="34" charset="0"/>
                        </a:rPr>
                        <a:t>8,0</a:t>
                      </a:r>
                      <a:endParaRPr lang="fr-FR" sz="1200" dirty="0">
                        <a:solidFill>
                          <a:srgbClr val="5A6895"/>
                        </a:solidFill>
                        <a:latin typeface="Corb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200" dirty="0" smtClean="0">
                          <a:latin typeface="Corbel" pitchFamily="34" charset="0"/>
                        </a:rPr>
                        <a:t>4,0</a:t>
                      </a:r>
                      <a:endParaRPr lang="fr-FR" sz="1200" dirty="0">
                        <a:solidFill>
                          <a:srgbClr val="5A6895"/>
                        </a:solidFill>
                        <a:latin typeface="Corb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200" dirty="0" smtClean="0">
                          <a:latin typeface="Corbel" pitchFamily="34" charset="0"/>
                        </a:rPr>
                        <a:t>8,0</a:t>
                      </a:r>
                      <a:endParaRPr lang="fr-FR" sz="1200" dirty="0">
                        <a:solidFill>
                          <a:srgbClr val="5A6895"/>
                        </a:solidFill>
                        <a:latin typeface="Corb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200" dirty="0" smtClean="0">
                          <a:latin typeface="Corbel" pitchFamily="34" charset="0"/>
                        </a:rPr>
                        <a:t>8,0</a:t>
                      </a:r>
                      <a:endParaRPr lang="fr-FR" sz="1200" dirty="0">
                        <a:solidFill>
                          <a:srgbClr val="5A6895"/>
                        </a:solidFill>
                        <a:latin typeface="Corb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200" dirty="0" smtClean="0">
                          <a:latin typeface="Corbel" pitchFamily="34" charset="0"/>
                        </a:rPr>
                        <a:t>8,0</a:t>
                      </a:r>
                      <a:endParaRPr lang="fr-FR" sz="1200" dirty="0">
                        <a:solidFill>
                          <a:srgbClr val="5A6895"/>
                        </a:solidFill>
                        <a:latin typeface="Corb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200" dirty="0" smtClean="0">
                          <a:latin typeface="Corbel" pitchFamily="34" charset="0"/>
                        </a:rPr>
                        <a:t>5,0</a:t>
                      </a:r>
                      <a:endParaRPr lang="fr-FR" sz="1200" dirty="0">
                        <a:solidFill>
                          <a:srgbClr val="5A6895"/>
                        </a:solidFill>
                        <a:latin typeface="Corbel" pitchFamily="34" charset="0"/>
                      </a:endParaRPr>
                    </a:p>
                  </a:txBody>
                  <a:tcPr anchor="ctr"/>
                </a:tc>
              </a:tr>
              <a:tr h="397322">
                <a:tc>
                  <a:txBody>
                    <a:bodyPr/>
                    <a:lstStyle/>
                    <a:p>
                      <a:r>
                        <a:rPr lang="en-US" sz="1200" b="1" noProof="0" smtClean="0">
                          <a:latin typeface="Corbel" pitchFamily="34" charset="0"/>
                        </a:rPr>
                        <a:t>Arjen Robben</a:t>
                      </a:r>
                      <a:endParaRPr lang="en-US" sz="1200" b="1" noProof="0">
                        <a:solidFill>
                          <a:srgbClr val="5A6895"/>
                        </a:solidFill>
                        <a:latin typeface="Corb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200" b="1" dirty="0" smtClean="0">
                          <a:latin typeface="Corbel" pitchFamily="34" charset="0"/>
                        </a:rPr>
                        <a:t>6,0</a:t>
                      </a:r>
                      <a:endParaRPr lang="fr-FR" sz="1200" b="1" dirty="0">
                        <a:solidFill>
                          <a:srgbClr val="5A6895"/>
                        </a:solidFill>
                        <a:latin typeface="Corb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200" dirty="0" smtClean="0">
                          <a:latin typeface="Corbel" pitchFamily="34" charset="0"/>
                        </a:rPr>
                        <a:t>8,0</a:t>
                      </a:r>
                      <a:endParaRPr lang="fr-FR" sz="1200" dirty="0">
                        <a:solidFill>
                          <a:srgbClr val="5A6895"/>
                        </a:solidFill>
                        <a:latin typeface="Corb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200" dirty="0" smtClean="0">
                          <a:latin typeface="Corbel" pitchFamily="34" charset="0"/>
                        </a:rPr>
                        <a:t>4,0</a:t>
                      </a:r>
                      <a:endParaRPr lang="fr-FR" sz="1200" dirty="0">
                        <a:solidFill>
                          <a:srgbClr val="5A6895"/>
                        </a:solidFill>
                        <a:latin typeface="Corb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200" dirty="0" smtClean="0">
                          <a:latin typeface="Corbel" pitchFamily="34" charset="0"/>
                        </a:rPr>
                        <a:t>8,0</a:t>
                      </a:r>
                      <a:endParaRPr lang="fr-FR" sz="1200" dirty="0">
                        <a:solidFill>
                          <a:srgbClr val="5A6895"/>
                        </a:solidFill>
                        <a:latin typeface="Corb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200" dirty="0" smtClean="0">
                          <a:latin typeface="Corbel" pitchFamily="34" charset="0"/>
                        </a:rPr>
                        <a:t>8,0</a:t>
                      </a:r>
                      <a:endParaRPr lang="fr-FR" sz="1200" dirty="0">
                        <a:solidFill>
                          <a:srgbClr val="5A6895"/>
                        </a:solidFill>
                        <a:latin typeface="Corb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200" dirty="0" smtClean="0">
                          <a:latin typeface="Corbel" pitchFamily="34" charset="0"/>
                        </a:rPr>
                        <a:t>8,0</a:t>
                      </a:r>
                      <a:endParaRPr lang="fr-FR" sz="1200" dirty="0">
                        <a:solidFill>
                          <a:srgbClr val="5A6895"/>
                        </a:solidFill>
                        <a:latin typeface="Corb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200" dirty="0" smtClean="0">
                          <a:latin typeface="Corbel" pitchFamily="34" charset="0"/>
                        </a:rPr>
                        <a:t>5,0</a:t>
                      </a:r>
                      <a:endParaRPr lang="fr-FR" sz="1200" dirty="0">
                        <a:solidFill>
                          <a:srgbClr val="5A6895"/>
                        </a:solidFill>
                        <a:latin typeface="Corbel" pitchFamily="34" charset="0"/>
                      </a:endParaRPr>
                    </a:p>
                  </a:txBody>
                  <a:tcPr anchor="ctr"/>
                </a:tc>
              </a:tr>
              <a:tr h="397322">
                <a:tc>
                  <a:txBody>
                    <a:bodyPr/>
                    <a:lstStyle/>
                    <a:p>
                      <a:r>
                        <a:rPr lang="en-US" sz="1200" b="1" noProof="0" dirty="0" smtClean="0">
                          <a:latin typeface="Corbel" pitchFamily="34" charset="0"/>
                        </a:rPr>
                        <a:t>Lionel</a:t>
                      </a:r>
                      <a:r>
                        <a:rPr lang="en-US" sz="1200" b="1" baseline="0" noProof="0" dirty="0" smtClean="0">
                          <a:latin typeface="Corbel" pitchFamily="34" charset="0"/>
                        </a:rPr>
                        <a:t> </a:t>
                      </a:r>
                      <a:r>
                        <a:rPr lang="en-US" sz="1200" b="1" baseline="0" noProof="0" dirty="0" err="1" smtClean="0">
                          <a:latin typeface="Corbel" pitchFamily="34" charset="0"/>
                        </a:rPr>
                        <a:t>Messi</a:t>
                      </a:r>
                      <a:endParaRPr lang="en-US" sz="1200" b="1" noProof="0" dirty="0">
                        <a:solidFill>
                          <a:srgbClr val="5A6895"/>
                        </a:solidFill>
                        <a:latin typeface="Corb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200" b="1" dirty="0" smtClean="0">
                          <a:latin typeface="Corbel" pitchFamily="34" charset="0"/>
                        </a:rPr>
                        <a:t>6,0</a:t>
                      </a:r>
                      <a:endParaRPr lang="fr-FR" sz="1200" b="1" dirty="0">
                        <a:solidFill>
                          <a:srgbClr val="5A6895"/>
                        </a:solidFill>
                        <a:latin typeface="Corb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200" dirty="0" smtClean="0">
                          <a:latin typeface="Corbel" pitchFamily="34" charset="0"/>
                        </a:rPr>
                        <a:t>8,0</a:t>
                      </a:r>
                      <a:endParaRPr lang="fr-FR" sz="1200" dirty="0">
                        <a:solidFill>
                          <a:srgbClr val="5A6895"/>
                        </a:solidFill>
                        <a:latin typeface="Corb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200" dirty="0" smtClean="0">
                          <a:latin typeface="Corbel" pitchFamily="34" charset="0"/>
                        </a:rPr>
                        <a:t>4,0</a:t>
                      </a:r>
                      <a:endParaRPr lang="fr-FR" sz="1200" dirty="0">
                        <a:solidFill>
                          <a:srgbClr val="5A6895"/>
                        </a:solidFill>
                        <a:latin typeface="Corb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200" dirty="0" smtClean="0">
                          <a:latin typeface="Corbel" pitchFamily="34" charset="0"/>
                        </a:rPr>
                        <a:t>8,0</a:t>
                      </a:r>
                      <a:endParaRPr lang="fr-FR" sz="1200" dirty="0">
                        <a:solidFill>
                          <a:srgbClr val="5A6895"/>
                        </a:solidFill>
                        <a:latin typeface="Corb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200" dirty="0" smtClean="0">
                          <a:latin typeface="Corbel" pitchFamily="34" charset="0"/>
                        </a:rPr>
                        <a:t>8,0</a:t>
                      </a:r>
                      <a:endParaRPr lang="fr-FR" sz="1200" dirty="0">
                        <a:solidFill>
                          <a:srgbClr val="5A6895"/>
                        </a:solidFill>
                        <a:latin typeface="Corb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200" dirty="0" smtClean="0">
                          <a:latin typeface="Corbel" pitchFamily="34" charset="0"/>
                        </a:rPr>
                        <a:t>8,0</a:t>
                      </a:r>
                      <a:endParaRPr lang="fr-FR" sz="1200" dirty="0">
                        <a:solidFill>
                          <a:srgbClr val="5A6895"/>
                        </a:solidFill>
                        <a:latin typeface="Corb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200" dirty="0" smtClean="0">
                          <a:latin typeface="Corbel" pitchFamily="34" charset="0"/>
                        </a:rPr>
                        <a:t>5,0</a:t>
                      </a:r>
                      <a:endParaRPr lang="fr-FR" sz="1200" dirty="0">
                        <a:solidFill>
                          <a:srgbClr val="5A6895"/>
                        </a:solidFill>
                        <a:latin typeface="Corbel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91" name="Picture 7"/>
          <p:cNvPicPr>
            <a:picLocks noChangeAspect="1" noChangeArrowheads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88979" t="24338" b="11290"/>
          <a:stretch/>
        </p:blipFill>
        <p:spPr bwMode="auto">
          <a:xfrm>
            <a:off x="3779912" y="1124744"/>
            <a:ext cx="121919" cy="1533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" name="Picture 7"/>
          <p:cNvPicPr>
            <a:picLocks noChangeAspect="1" noChangeArrowheads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88979" t="24338" b="11290"/>
          <a:stretch/>
        </p:blipFill>
        <p:spPr bwMode="auto">
          <a:xfrm>
            <a:off x="4572000" y="1124744"/>
            <a:ext cx="121919" cy="1533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3" name="Picture 7"/>
          <p:cNvPicPr>
            <a:picLocks noChangeAspect="1" noChangeArrowheads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88979" t="24338" b="11290"/>
          <a:stretch/>
        </p:blipFill>
        <p:spPr bwMode="auto">
          <a:xfrm>
            <a:off x="5458193" y="1124744"/>
            <a:ext cx="121919" cy="1533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4" name="Picture 7"/>
          <p:cNvPicPr>
            <a:picLocks noChangeAspect="1" noChangeArrowheads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88979" t="24338" b="11290"/>
          <a:stretch/>
        </p:blipFill>
        <p:spPr bwMode="auto">
          <a:xfrm>
            <a:off x="8194497" y="1124744"/>
            <a:ext cx="121919" cy="1533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5" name="Picture 7"/>
          <p:cNvPicPr>
            <a:picLocks noChangeAspect="1" noChangeArrowheads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88979" t="24338" b="11290"/>
          <a:stretch/>
        </p:blipFill>
        <p:spPr bwMode="auto">
          <a:xfrm>
            <a:off x="7164288" y="1124744"/>
            <a:ext cx="121919" cy="1533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9" name="Picture 7"/>
          <p:cNvPicPr>
            <a:picLocks noChangeAspect="1" noChangeArrowheads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88979" t="24338" b="11290"/>
          <a:stretch/>
        </p:blipFill>
        <p:spPr bwMode="auto">
          <a:xfrm>
            <a:off x="6322289" y="1124744"/>
            <a:ext cx="121919" cy="1533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9" name="Picture 7"/>
          <p:cNvPicPr>
            <a:picLocks noChangeAspect="1" noChangeArrowheads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88979" t="24338" b="11290"/>
          <a:stretch/>
        </p:blipFill>
        <p:spPr bwMode="auto">
          <a:xfrm>
            <a:off x="8820472" y="1124744"/>
            <a:ext cx="121919" cy="1533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0" name="Content Placeholder 2"/>
          <p:cNvSpPr txBox="1">
            <a:spLocks/>
          </p:cNvSpPr>
          <p:nvPr/>
        </p:nvSpPr>
        <p:spPr bwMode="auto">
          <a:xfrm>
            <a:off x="214282" y="1052736"/>
            <a:ext cx="1333382" cy="51623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505878"/>
            </a:solidFill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1" u="none" strike="noStrike" kern="0" cap="none" spc="0" normalizeH="0" baseline="0" noProof="0" dirty="0" smtClean="0">
                <a:ln>
                  <a:noFill/>
                </a:ln>
                <a:solidFill>
                  <a:srgbClr val="505878"/>
                </a:solidFill>
                <a:effectLst/>
                <a:uLnTx/>
                <a:uFillTx/>
                <a:latin typeface="Corbe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1" i="1" u="none" strike="noStrike" kern="0" cap="none" spc="0" normalizeH="0" baseline="0" noProof="0" dirty="0" smtClean="0">
                <a:ln>
                  <a:noFill/>
                </a:ln>
                <a:solidFill>
                  <a:srgbClr val="505878"/>
                </a:solidFill>
                <a:effectLst/>
                <a:uLnTx/>
                <a:uFillTx/>
                <a:latin typeface="Corbel" pitchFamily="34" charset="0"/>
              </a:rPr>
              <a:t> Filter by</a:t>
            </a:r>
            <a:r>
              <a:rPr kumimoji="0" lang="en-US" sz="1300" b="0" i="1" u="none" strike="noStrike" kern="0" cap="none" spc="0" normalizeH="0" noProof="0" dirty="0" smtClean="0">
                <a:ln>
                  <a:noFill/>
                </a:ln>
                <a:solidFill>
                  <a:srgbClr val="505878"/>
                </a:solidFill>
                <a:effectLst/>
                <a:uLnTx/>
                <a:uFillTx/>
                <a:latin typeface="Corbel" pitchFamily="34" charset="0"/>
              </a:rPr>
              <a:t>:</a:t>
            </a:r>
          </a:p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1" u="none" strike="noStrike" kern="0" cap="none" spc="0" normalizeH="0" noProof="0" dirty="0" smtClean="0">
              <a:ln>
                <a:noFill/>
              </a:ln>
              <a:solidFill>
                <a:srgbClr val="505878"/>
              </a:solidFill>
              <a:effectLst/>
              <a:uLnTx/>
              <a:uFillTx/>
              <a:latin typeface="Corbel" pitchFamily="34" charset="0"/>
            </a:endParaRPr>
          </a:p>
          <a:p>
            <a:pPr marL="285750" marR="0" lvl="0" indent="-28575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charset="2"/>
              <a:buChar char="Ø"/>
              <a:tabLst/>
              <a:defRPr/>
            </a:pPr>
            <a:r>
              <a:rPr kumimoji="0" lang="en-US" sz="1300" b="0" i="1" u="sng" strike="noStrike" kern="0" cap="none" spc="0" normalizeH="0" baseline="0" noProof="0" dirty="0" smtClean="0">
                <a:ln>
                  <a:noFill/>
                </a:ln>
                <a:solidFill>
                  <a:srgbClr val="786860"/>
                </a:solidFill>
                <a:effectLst/>
                <a:uLnTx/>
                <a:uFillTx/>
                <a:latin typeface="Corbel" pitchFamily="34" charset="0"/>
              </a:rPr>
              <a:t>League</a:t>
            </a:r>
          </a:p>
          <a:p>
            <a:pPr marR="0" lvl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1300" b="0" i="1" u="none" strike="noStrike" kern="0" cap="none" spc="0" normalizeH="0" baseline="0" noProof="0" dirty="0" smtClean="0">
                <a:ln>
                  <a:noFill/>
                </a:ln>
                <a:solidFill>
                  <a:srgbClr val="786860"/>
                </a:solidFill>
                <a:effectLst/>
                <a:uLnTx/>
                <a:uFillTx/>
                <a:latin typeface="Corbel" pitchFamily="34" charset="0"/>
              </a:rPr>
              <a:t>     Spain</a:t>
            </a:r>
          </a:p>
          <a:p>
            <a:pPr marR="0" lvl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sz="1300" i="1" kern="0" dirty="0" smtClean="0">
                <a:solidFill>
                  <a:srgbClr val="786860"/>
                </a:solidFill>
                <a:latin typeface="Corbel" pitchFamily="34" charset="0"/>
              </a:rPr>
              <a:t>      England</a:t>
            </a:r>
          </a:p>
          <a:p>
            <a:pPr marR="0" lvl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1300" b="0" i="1" u="none" strike="noStrike" kern="0" cap="none" spc="0" normalizeH="0" baseline="0" noProof="0" dirty="0" smtClean="0">
                <a:ln>
                  <a:noFill/>
                </a:ln>
                <a:solidFill>
                  <a:srgbClr val="786860"/>
                </a:solidFill>
                <a:effectLst/>
                <a:uLnTx/>
                <a:uFillTx/>
                <a:latin typeface="Corbel" pitchFamily="34" charset="0"/>
              </a:rPr>
              <a:t>      Belgium</a:t>
            </a:r>
          </a:p>
          <a:p>
            <a:pPr marR="0" lvl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sz="1300" i="1" kern="0" dirty="0" smtClean="0">
                <a:solidFill>
                  <a:srgbClr val="786860"/>
                </a:solidFill>
                <a:latin typeface="Corbel" pitchFamily="34" charset="0"/>
              </a:rPr>
              <a:t>      Italy</a:t>
            </a:r>
          </a:p>
          <a:p>
            <a:pPr marR="0" lvl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1300" b="0" i="1" u="none" strike="noStrike" kern="0" cap="none" spc="0" normalizeH="0" noProof="0" dirty="0" smtClean="0">
                <a:ln>
                  <a:noFill/>
                </a:ln>
                <a:solidFill>
                  <a:srgbClr val="786860"/>
                </a:solidFill>
                <a:effectLst/>
                <a:uLnTx/>
                <a:uFillTx/>
                <a:latin typeface="Corbel" pitchFamily="34" charset="0"/>
              </a:rPr>
              <a:t>      France</a:t>
            </a:r>
            <a:endParaRPr kumimoji="0" lang="en-US" sz="1300" b="0" i="1" u="none" strike="noStrike" kern="0" cap="none" spc="0" normalizeH="0" baseline="0" noProof="0" dirty="0" smtClean="0">
              <a:ln>
                <a:noFill/>
              </a:ln>
              <a:solidFill>
                <a:srgbClr val="786860"/>
              </a:solidFill>
              <a:effectLst/>
              <a:uLnTx/>
              <a:uFillTx/>
              <a:latin typeface="Corbel" pitchFamily="34" charset="0"/>
            </a:endParaRPr>
          </a:p>
          <a:p>
            <a:pPr marR="0" lvl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sz="1300" i="1" kern="0" noProof="0" dirty="0" smtClean="0">
                <a:solidFill>
                  <a:srgbClr val="786860"/>
                </a:solidFill>
                <a:latin typeface="Corbel" pitchFamily="34" charset="0"/>
              </a:rPr>
              <a:t>       </a:t>
            </a:r>
            <a:endParaRPr kumimoji="0" lang="en-US" sz="1300" b="0" i="1" u="none" strike="noStrike" kern="0" cap="none" spc="0" normalizeH="0" baseline="0" noProof="0" dirty="0" smtClean="0">
              <a:ln>
                <a:noFill/>
              </a:ln>
              <a:solidFill>
                <a:srgbClr val="786860"/>
              </a:solidFill>
              <a:effectLst/>
              <a:uLnTx/>
              <a:uFillTx/>
              <a:latin typeface="Corbel" pitchFamily="34" charset="0"/>
            </a:endParaRPr>
          </a:p>
          <a:p>
            <a:pPr marL="285750" marR="0" lvl="0" indent="-28575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charset="2"/>
              <a:buChar char="Ø"/>
              <a:tabLst/>
              <a:defRPr/>
            </a:pPr>
            <a:r>
              <a:rPr lang="en-US" sz="1300" i="1" u="sng" kern="0" dirty="0" smtClean="0">
                <a:solidFill>
                  <a:srgbClr val="786860"/>
                </a:solidFill>
                <a:latin typeface="Corbel" pitchFamily="34" charset="0"/>
              </a:rPr>
              <a:t>Nationality</a:t>
            </a:r>
          </a:p>
          <a:p>
            <a:pPr marL="285750" marR="0" lvl="0" indent="-28575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charset="2"/>
              <a:buChar char="Ø"/>
              <a:tabLst/>
              <a:defRPr/>
            </a:pPr>
            <a:endParaRPr lang="en-US" sz="1300" i="1" kern="0" dirty="0" smtClean="0">
              <a:solidFill>
                <a:srgbClr val="786860"/>
              </a:solidFill>
              <a:latin typeface="Corbel" pitchFamily="34" charset="0"/>
            </a:endParaRPr>
          </a:p>
          <a:p>
            <a:pPr marL="285750" marR="0" lvl="0" indent="-28575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charset="2"/>
              <a:buChar char="Ø"/>
              <a:tabLst/>
              <a:defRPr/>
            </a:pPr>
            <a:r>
              <a:rPr lang="en-US" sz="1300" i="1" u="sng" kern="0" dirty="0" smtClean="0">
                <a:solidFill>
                  <a:srgbClr val="786860"/>
                </a:solidFill>
                <a:latin typeface="Corbel" pitchFamily="34" charset="0"/>
              </a:rPr>
              <a:t>Position</a:t>
            </a:r>
          </a:p>
          <a:p>
            <a:pPr marL="285750" marR="0" lvl="0" indent="-28575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charset="2"/>
              <a:buChar char="Ø"/>
              <a:tabLst/>
              <a:defRPr/>
            </a:pPr>
            <a:endParaRPr lang="fr-BE" sz="900" i="1" kern="0" dirty="0" smtClean="0">
              <a:solidFill>
                <a:srgbClr val="786860"/>
              </a:solidFill>
              <a:latin typeface="Corbel" pitchFamily="34" charset="0"/>
            </a:endParaRPr>
          </a:p>
          <a:p>
            <a:pPr marL="285750" marR="0" lvl="0" indent="-285750" algn="l" defTabSz="914400" rtl="0" eaLnBrk="1" fontAlgn="base" latinLnBrk="0" hangingPunct="1">
              <a:lnSpc>
                <a:spcPct val="6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charset="2"/>
              <a:buChar char="²"/>
              <a:tabLst/>
              <a:defRPr/>
            </a:pPr>
            <a:endParaRPr kumimoji="0" lang="fr-BE" sz="1400" b="0" i="1" u="none" strike="noStrike" kern="0" cap="none" spc="0" normalizeH="0" baseline="0" noProof="0" dirty="0">
              <a:ln>
                <a:noFill/>
              </a:ln>
              <a:solidFill>
                <a:srgbClr val="786860"/>
              </a:solidFill>
              <a:effectLst/>
              <a:uLnTx/>
              <a:uFillTx/>
              <a:latin typeface="Corbel" pitchFamily="34" charset="0"/>
            </a:endParaRPr>
          </a:p>
        </p:txBody>
      </p:sp>
      <p:sp>
        <p:nvSpPr>
          <p:cNvPr id="132" name="Content Placeholder 2"/>
          <p:cNvSpPr txBox="1">
            <a:spLocks/>
          </p:cNvSpPr>
          <p:nvPr/>
        </p:nvSpPr>
        <p:spPr bwMode="auto">
          <a:xfrm>
            <a:off x="251520" y="1923672"/>
            <a:ext cx="72008" cy="72008"/>
          </a:xfrm>
          <a:prstGeom prst="rect">
            <a:avLst/>
          </a:prstGeom>
          <a:noFill/>
          <a:ln w="9525">
            <a:solidFill>
              <a:srgbClr val="786860"/>
            </a:solidFill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  <a:defRPr/>
            </a:pPr>
            <a:endParaRPr lang="fr-BE" sz="1400" i="1" kern="0" dirty="0">
              <a:solidFill>
                <a:srgbClr val="786860"/>
              </a:solidFill>
              <a:latin typeface="Corbel" pitchFamily="34" charset="0"/>
            </a:endParaRPr>
          </a:p>
          <a:p>
            <a:pPr marL="285750" lvl="0" indent="-285750" fontAlgn="base">
              <a:spcBef>
                <a:spcPct val="20000"/>
              </a:spcBef>
              <a:spcAft>
                <a:spcPct val="0"/>
              </a:spcAft>
              <a:buFont typeface="Wingdings" charset="2"/>
              <a:buChar char="²"/>
              <a:defRPr/>
            </a:pPr>
            <a:endParaRPr lang="fr-BE" sz="1400" i="1" kern="0" dirty="0">
              <a:solidFill>
                <a:srgbClr val="786860"/>
              </a:solidFill>
              <a:latin typeface="Corbel" pitchFamily="34" charset="0"/>
            </a:endParaRPr>
          </a:p>
        </p:txBody>
      </p:sp>
      <p:sp>
        <p:nvSpPr>
          <p:cNvPr id="133" name="Content Placeholder 2"/>
          <p:cNvSpPr txBox="1">
            <a:spLocks/>
          </p:cNvSpPr>
          <p:nvPr/>
        </p:nvSpPr>
        <p:spPr bwMode="auto">
          <a:xfrm>
            <a:off x="251520" y="2142546"/>
            <a:ext cx="72008" cy="72008"/>
          </a:xfrm>
          <a:prstGeom prst="rect">
            <a:avLst/>
          </a:prstGeom>
          <a:noFill/>
          <a:ln w="9525">
            <a:solidFill>
              <a:srgbClr val="786860"/>
            </a:solidFill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  <a:defRPr/>
            </a:pPr>
            <a:endParaRPr lang="fr-BE" sz="1400" i="1" kern="0" dirty="0">
              <a:solidFill>
                <a:srgbClr val="786860"/>
              </a:solidFill>
              <a:latin typeface="Corbel" pitchFamily="34" charset="0"/>
            </a:endParaRPr>
          </a:p>
          <a:p>
            <a:pPr marL="285750" lvl="0" indent="-285750" fontAlgn="base">
              <a:spcBef>
                <a:spcPct val="20000"/>
              </a:spcBef>
              <a:spcAft>
                <a:spcPct val="0"/>
              </a:spcAft>
              <a:buFont typeface="Wingdings" charset="2"/>
              <a:buChar char="²"/>
              <a:defRPr/>
            </a:pPr>
            <a:endParaRPr lang="fr-BE" sz="1400" i="1" kern="0" dirty="0">
              <a:solidFill>
                <a:srgbClr val="786860"/>
              </a:solidFill>
              <a:latin typeface="Corbel" pitchFamily="34" charset="0"/>
            </a:endParaRPr>
          </a:p>
        </p:txBody>
      </p:sp>
      <p:sp>
        <p:nvSpPr>
          <p:cNvPr id="134" name="Content Placeholder 2"/>
          <p:cNvSpPr txBox="1">
            <a:spLocks/>
          </p:cNvSpPr>
          <p:nvPr/>
        </p:nvSpPr>
        <p:spPr bwMode="auto">
          <a:xfrm>
            <a:off x="251520" y="2356860"/>
            <a:ext cx="72008" cy="72008"/>
          </a:xfrm>
          <a:prstGeom prst="rect">
            <a:avLst/>
          </a:prstGeom>
          <a:noFill/>
          <a:ln w="9525">
            <a:solidFill>
              <a:srgbClr val="786860"/>
            </a:solidFill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  <a:defRPr/>
            </a:pPr>
            <a:endParaRPr lang="fr-BE" sz="1400" i="1" kern="0" dirty="0">
              <a:solidFill>
                <a:srgbClr val="786860"/>
              </a:solidFill>
              <a:latin typeface="Corbel" pitchFamily="34" charset="0"/>
            </a:endParaRPr>
          </a:p>
          <a:p>
            <a:pPr marL="285750" lvl="0" indent="-285750" fontAlgn="base">
              <a:spcBef>
                <a:spcPct val="20000"/>
              </a:spcBef>
              <a:spcAft>
                <a:spcPct val="0"/>
              </a:spcAft>
              <a:buFont typeface="Wingdings" charset="2"/>
              <a:buChar char="²"/>
              <a:defRPr/>
            </a:pPr>
            <a:endParaRPr lang="fr-BE" sz="1400" i="1" kern="0" dirty="0">
              <a:solidFill>
                <a:srgbClr val="786860"/>
              </a:solidFill>
              <a:latin typeface="Corbel" pitchFamily="34" charset="0"/>
            </a:endParaRPr>
          </a:p>
        </p:txBody>
      </p:sp>
      <p:sp>
        <p:nvSpPr>
          <p:cNvPr id="135" name="Content Placeholder 2"/>
          <p:cNvSpPr txBox="1">
            <a:spLocks/>
          </p:cNvSpPr>
          <p:nvPr/>
        </p:nvSpPr>
        <p:spPr bwMode="auto">
          <a:xfrm>
            <a:off x="251520" y="2571174"/>
            <a:ext cx="72008" cy="72008"/>
          </a:xfrm>
          <a:prstGeom prst="rect">
            <a:avLst/>
          </a:prstGeom>
          <a:noFill/>
          <a:ln w="9525">
            <a:solidFill>
              <a:srgbClr val="786860"/>
            </a:solidFill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  <a:defRPr/>
            </a:pPr>
            <a:endParaRPr lang="fr-BE" sz="1400" i="1" kern="0" dirty="0">
              <a:solidFill>
                <a:srgbClr val="786860"/>
              </a:solidFill>
              <a:latin typeface="Corbel" pitchFamily="34" charset="0"/>
            </a:endParaRPr>
          </a:p>
          <a:p>
            <a:pPr marL="285750" lvl="0" indent="-285750" fontAlgn="base">
              <a:spcBef>
                <a:spcPct val="20000"/>
              </a:spcBef>
              <a:spcAft>
                <a:spcPct val="0"/>
              </a:spcAft>
              <a:buFont typeface="Wingdings" charset="2"/>
              <a:buChar char="²"/>
              <a:defRPr/>
            </a:pPr>
            <a:endParaRPr lang="fr-BE" sz="1400" i="1" kern="0" dirty="0">
              <a:solidFill>
                <a:srgbClr val="786860"/>
              </a:solidFill>
              <a:latin typeface="Corbel" pitchFamily="34" charset="0"/>
            </a:endParaRPr>
          </a:p>
        </p:txBody>
      </p:sp>
      <p:sp>
        <p:nvSpPr>
          <p:cNvPr id="136" name="Content Placeholder 2"/>
          <p:cNvSpPr txBox="1">
            <a:spLocks/>
          </p:cNvSpPr>
          <p:nvPr/>
        </p:nvSpPr>
        <p:spPr bwMode="auto">
          <a:xfrm>
            <a:off x="251520" y="2785488"/>
            <a:ext cx="72008" cy="72008"/>
          </a:xfrm>
          <a:prstGeom prst="rect">
            <a:avLst/>
          </a:prstGeom>
          <a:noFill/>
          <a:ln w="9525">
            <a:solidFill>
              <a:srgbClr val="786860"/>
            </a:solidFill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  <a:defRPr/>
            </a:pPr>
            <a:endParaRPr lang="fr-BE" sz="1400" i="1" kern="0" dirty="0">
              <a:solidFill>
                <a:srgbClr val="786860"/>
              </a:solidFill>
              <a:latin typeface="Corbel" pitchFamily="34" charset="0"/>
            </a:endParaRPr>
          </a:p>
          <a:p>
            <a:pPr marL="285750" lvl="0" indent="-285750" fontAlgn="base">
              <a:spcBef>
                <a:spcPct val="20000"/>
              </a:spcBef>
              <a:spcAft>
                <a:spcPct val="0"/>
              </a:spcAft>
              <a:buFont typeface="Wingdings" charset="2"/>
              <a:buChar char="²"/>
              <a:defRPr/>
            </a:pPr>
            <a:endParaRPr lang="fr-BE" sz="1400" i="1" kern="0" dirty="0">
              <a:solidFill>
                <a:srgbClr val="786860"/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45246850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DO Font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9D8D85"/>
          </a:solidFill>
          <a:prstDash val="solid"/>
          <a:round/>
          <a:headEnd type="none" w="med" len="med"/>
          <a:tailEnd type="triangle" w="lg" len="med"/>
        </a:ln>
        <a:effectLst/>
      </a:spPr>
      <a:bodyPr vert="horz" wrap="squar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rebuchet MS" pitchFamily="34" charset="0"/>
          </a:defRPr>
        </a:defPPr>
      </a:lstStyle>
    </a:spDef>
    <a:lnDef>
      <a:spPr bwMode="auto">
        <a:solidFill>
          <a:schemeClr val="accent1"/>
        </a:solidFill>
        <a:ln w="25400" cap="flat" cmpd="sng" algn="ctr">
          <a:solidFill>
            <a:srgbClr val="9D8D85"/>
          </a:solidFill>
          <a:prstDash val="solid"/>
          <a:round/>
          <a:headEnd type="none" w="med" len="med"/>
          <a:tailEnd type="none" w="lg" len="med"/>
        </a:ln>
        <a:effectLst/>
      </a:spPr>
      <a:bodyPr/>
      <a:lstStyle/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786860"/>
        </a:dk2>
        <a:lt2>
          <a:srgbClr val="D1108C"/>
        </a:lt2>
        <a:accent1>
          <a:srgbClr val="ED1A3B"/>
        </a:accent1>
        <a:accent2>
          <a:srgbClr val="2EAFA4"/>
        </a:accent2>
        <a:accent3>
          <a:srgbClr val="FFFFFF"/>
        </a:accent3>
        <a:accent4>
          <a:srgbClr val="000000"/>
        </a:accent4>
        <a:accent5>
          <a:srgbClr val="F4ABAF"/>
        </a:accent5>
        <a:accent6>
          <a:srgbClr val="299E94"/>
        </a:accent6>
        <a:hlink>
          <a:srgbClr val="98002E"/>
        </a:hlink>
        <a:folHlink>
          <a:srgbClr val="62CAE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Devider slides">
  <a:themeElements>
    <a:clrScheme name="BDO colors">
      <a:dk1>
        <a:srgbClr val="98002E"/>
      </a:dk1>
      <a:lt1>
        <a:srgbClr val="FFFFFF"/>
      </a:lt1>
      <a:dk2>
        <a:srgbClr val="786860"/>
      </a:dk2>
      <a:lt2>
        <a:srgbClr val="FFFFFF"/>
      </a:lt2>
      <a:accent1>
        <a:srgbClr val="D1108C"/>
      </a:accent1>
      <a:accent2>
        <a:srgbClr val="2EB0A4"/>
      </a:accent2>
      <a:accent3>
        <a:srgbClr val="EE9024"/>
      </a:accent3>
      <a:accent4>
        <a:srgbClr val="F6A1A8"/>
      </a:accent4>
      <a:accent5>
        <a:srgbClr val="786860"/>
      </a:accent5>
      <a:accent6>
        <a:srgbClr val="62CAE3"/>
      </a:accent6>
      <a:hlink>
        <a:srgbClr val="98002E"/>
      </a:hlink>
      <a:folHlink>
        <a:srgbClr val="62CAE3"/>
      </a:folHlink>
    </a:clrScheme>
    <a:fontScheme name="BDO Font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23031</TotalTime>
  <Words>280</Words>
  <Application>Microsoft Office PowerPoint</Application>
  <PresentationFormat>On-screen Show (4:3)</PresentationFormat>
  <Paragraphs>233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blank</vt:lpstr>
      <vt:lpstr>Devider slides</vt:lpstr>
      <vt:lpstr>            </vt:lpstr>
      <vt:lpstr>            </vt:lpstr>
      <vt:lpstr>            </vt:lpstr>
      <vt:lpstr>            </vt:lpstr>
      <vt:lpstr>Slide 5</vt:lpstr>
      <vt:lpstr>Slide 6</vt:lpstr>
    </vt:vector>
  </TitlesOfParts>
  <Company>BDO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.GL</dc:title>
  <dc:creator>dimitri.lhoste</dc:creator>
  <cp:lastModifiedBy>dimitri.lhoste</cp:lastModifiedBy>
  <cp:revision>185</cp:revision>
  <dcterms:created xsi:type="dcterms:W3CDTF">2014-11-16T13:44:15Z</dcterms:created>
  <dcterms:modified xsi:type="dcterms:W3CDTF">2014-12-05T16:57:33Z</dcterms:modified>
</cp:coreProperties>
</file>