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E93B-A035-4DFB-8DCC-C24EC48255DB}" type="datetimeFigureOut">
              <a:rPr lang="fr-CH" smtClean="0"/>
              <a:t>11.02.2021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4598-F955-4142-BB9E-A1F14540F60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6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4598-F955-4142-BB9E-A1F14540F60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09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Expliquer par rapport au </a:t>
            </a:r>
            <a:r>
              <a:rPr lang="fr-CH" dirty="0" err="1"/>
              <a:t>DefaultExceptionHandlerService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4598-F955-4142-BB9E-A1F14540F60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808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9B66-0393-48BE-83F4-966B9AADB942}" type="datetime1">
              <a:rPr lang="fr-CH" smtClean="0"/>
              <a:t>11.02.2021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23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B67A-7EEB-4405-9D5F-AB199B9C799E}" type="datetime1">
              <a:rPr lang="fr-CH" smtClean="0"/>
              <a:t>11.02.2021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28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96F8-3132-4DF8-AD2F-B9D052A9BCE9}" type="datetime1">
              <a:rPr lang="fr-CH" smtClean="0"/>
              <a:t>11.02.2021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59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3292-3319-4B28-BABE-8FCA5DE74A19}" type="datetime1">
              <a:rPr lang="fr-CH" smtClean="0"/>
              <a:t>11.02.2021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096-0500-4C1F-841C-FFBC9D37550B}" type="datetime1">
              <a:rPr lang="fr-CH" smtClean="0"/>
              <a:t>11.02.2021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50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01F2-C442-47E0-A573-0DD39651172B}" type="datetime1">
              <a:rPr lang="fr-CH" smtClean="0"/>
              <a:t>11.02.2021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87D7-406D-4A7A-939B-946A35BD9899}" type="datetime1">
              <a:rPr lang="fr-CH" smtClean="0"/>
              <a:t>11.02.2021</a:t>
            </a:fld>
            <a:endParaRPr lang="fr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9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89D-95C9-45D9-976A-827CC9FC3804}" type="datetime1">
              <a:rPr lang="fr-CH" smtClean="0"/>
              <a:t>11.02.2021</a:t>
            </a:fld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1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1838-E456-4712-8B28-15F8524575AF}" type="datetime1">
              <a:rPr lang="fr-CH" smtClean="0"/>
              <a:t>11.02.2021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3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D806-385C-4617-B0D9-5EE375F522A9}" type="datetime1">
              <a:rPr lang="fr-CH" smtClean="0"/>
              <a:t>11.02.2021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30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5529-ECD3-4346-9BE2-B3CF2CFDA288}" type="datetime1">
              <a:rPr lang="fr-CH" smtClean="0"/>
              <a:t>11.02.2021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4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A822E1-BA00-4644-A6A2-46463D34DE28}" type="datetime1">
              <a:rPr lang="fr-CH" smtClean="0"/>
              <a:t>11.02.2021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A9462-24BA-4BAB-B814-B4A9BE2A1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ICT 120-151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69A05-E25E-467F-A5BB-9C9AFE48D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  <a:p>
            <a:r>
              <a:rPr lang="fr-CH" dirty="0"/>
              <a:t>Laurent Keusch - 2021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55CA59-788F-4C1D-B03F-2B2DEF4D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340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35713-A570-4A34-8A41-EDDDA915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2" y="1128408"/>
            <a:ext cx="3171599" cy="4601183"/>
          </a:xfrm>
        </p:spPr>
        <p:txBody>
          <a:bodyPr/>
          <a:lstStyle/>
          <a:p>
            <a:r>
              <a:rPr lang="fr-CH" dirty="0"/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4CACD-13AC-4BBC-ACA6-28DD4437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à l’aide d’un </a:t>
            </a:r>
            <a:r>
              <a:rPr lang="fr-CH" dirty="0" err="1"/>
              <a:t>Token</a:t>
            </a:r>
            <a:endParaRPr lang="fr-CH" dirty="0"/>
          </a:p>
          <a:p>
            <a:r>
              <a:rPr lang="fr-CH" dirty="0"/>
              <a:t>Claims (Back-End)</a:t>
            </a:r>
          </a:p>
          <a:p>
            <a:r>
              <a:rPr lang="fr-CH" dirty="0" err="1"/>
              <a:t>Interceptor</a:t>
            </a:r>
            <a:r>
              <a:rPr lang="fr-CH" dirty="0"/>
              <a:t> (Front-End)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EA9D18-760E-4A61-AAF8-D1B90B5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9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28E9B-1983-40C8-AEE5-3757874C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Front-End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DD13E-FF85-4671-8C23-FC5686AA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/home : Page d’accueil</a:t>
            </a:r>
          </a:p>
          <a:p>
            <a:r>
              <a:rPr lang="fr-CH" dirty="0"/>
              <a:t>/u/{identifier} : Page d’un utilisateur</a:t>
            </a:r>
          </a:p>
          <a:p>
            <a:r>
              <a:rPr lang="fr-CH" dirty="0"/>
              <a:t>/u/</a:t>
            </a:r>
            <a:r>
              <a:rPr lang="fr-CH" dirty="0" err="1"/>
              <a:t>edit</a:t>
            </a:r>
            <a:r>
              <a:rPr lang="fr-CH" dirty="0"/>
              <a:t> : Edition de l’utilisateur</a:t>
            </a:r>
          </a:p>
          <a:p>
            <a:r>
              <a:rPr lang="fr-CH" dirty="0"/>
              <a:t>/publication/{id}</a:t>
            </a:r>
          </a:p>
          <a:p>
            <a:r>
              <a:rPr lang="fr-CH" dirty="0"/>
              <a:t>/publication/new</a:t>
            </a:r>
          </a:p>
          <a:p>
            <a:r>
              <a:rPr lang="fr-CH" dirty="0"/>
              <a:t>/login, /</a:t>
            </a:r>
            <a:r>
              <a:rPr lang="fr-CH" dirty="0" err="1"/>
              <a:t>signup</a:t>
            </a:r>
            <a:r>
              <a:rPr lang="fr-CH" dirty="0"/>
              <a:t>, /</a:t>
            </a:r>
            <a:r>
              <a:rPr lang="fr-CH" dirty="0" err="1"/>
              <a:t>logout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1E4331-8371-4B9A-9915-B6035994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91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30F89-BF54-48E0-AB91-0658FEB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A3468-7584-4EE6-9CE8-C403352E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Auth</a:t>
            </a:r>
            <a:endParaRPr lang="fr-CH" dirty="0"/>
          </a:p>
          <a:p>
            <a:r>
              <a:rPr lang="fr-CH" dirty="0" err="1"/>
              <a:t>Feed</a:t>
            </a:r>
            <a:endParaRPr lang="fr-CH" dirty="0"/>
          </a:p>
          <a:p>
            <a:r>
              <a:rPr lang="fr-CH" dirty="0"/>
              <a:t>Home</a:t>
            </a:r>
          </a:p>
          <a:p>
            <a:r>
              <a:rPr lang="fr-CH" dirty="0" err="1"/>
              <a:t>HtmlAddons</a:t>
            </a:r>
            <a:endParaRPr lang="fr-CH" dirty="0"/>
          </a:p>
          <a:p>
            <a:r>
              <a:rPr lang="fr-CH" dirty="0" err="1"/>
              <a:t>MainComponents</a:t>
            </a:r>
            <a:endParaRPr lang="fr-CH" dirty="0"/>
          </a:p>
          <a:p>
            <a:r>
              <a:rPr lang="fr-CH" dirty="0"/>
              <a:t>Media</a:t>
            </a:r>
          </a:p>
          <a:p>
            <a:r>
              <a:rPr lang="fr-CH" dirty="0"/>
              <a:t>Publication</a:t>
            </a:r>
          </a:p>
          <a:p>
            <a:r>
              <a:rPr lang="fr-CH" dirty="0"/>
              <a:t>Services</a:t>
            </a:r>
          </a:p>
          <a:p>
            <a:r>
              <a:rPr lang="fr-CH" dirty="0"/>
              <a:t>User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06D36-2EB9-4465-BEDC-43DAFA80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59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281E5-5084-4198-996A-85E5F7FF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Guards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5DED3-011B-47BB-8215-F58684EA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AuthenticationGuard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8F7E95-0BDD-41CC-A157-A9551396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49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FDE49-332C-4F7F-8B62-5BD5DA5D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Services globaux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FF787-51FE-4538-8515-719F837E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ApiService</a:t>
            </a:r>
            <a:endParaRPr lang="fr-CH" dirty="0"/>
          </a:p>
          <a:p>
            <a:r>
              <a:rPr lang="fr-CH" dirty="0" err="1"/>
              <a:t>GlobalAppEvents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3ED95B-0C2F-460E-B4D3-9D70139B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911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2EB3B-5E43-4130-BDD3-94124CAA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Facilités /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C48D2-2782-44E2-8123-ECB6EB6A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rbel" panose="020B0503020204020204" pitchFamily="34" charset="0"/>
              <a:buChar char="+"/>
            </a:pPr>
            <a:r>
              <a:rPr lang="fr-CH" dirty="0" err="1"/>
              <a:t>Angular</a:t>
            </a:r>
            <a:r>
              <a:rPr lang="fr-CH" dirty="0"/>
              <a:t> </a:t>
            </a:r>
            <a:r>
              <a:rPr lang="fr-CH" dirty="0" err="1"/>
              <a:t>Material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>
              <a:buFont typeface="Corbel" panose="020B0503020204020204" pitchFamily="34" charset="0"/>
              <a:buChar char="-"/>
            </a:pPr>
            <a:r>
              <a:rPr lang="fr-CH" dirty="0"/>
              <a:t>JSON </a:t>
            </a:r>
            <a:r>
              <a:rPr lang="fr-CH" dirty="0" err="1"/>
              <a:t>Parsing</a:t>
            </a:r>
            <a:r>
              <a:rPr lang="fr-CH" dirty="0"/>
              <a:t> avec </a:t>
            </a:r>
            <a:r>
              <a:rPr lang="fr-CH"/>
              <a:t>les requêtes HTTP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B50057-84ED-4340-BF01-D8EB5CC0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28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615AB-CE39-4E63-9B21-6A5A0FA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3F1C8-A0F9-4A77-A4F8-3479C3F5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0D2AE-FAF0-4486-B45F-A4BD3D85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57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54B2D-9DE9-4AF2-AD48-667C3CC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88B8C-D72B-48A8-B967-DB220B86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Informations sur le projet</a:t>
            </a:r>
          </a:p>
          <a:p>
            <a:r>
              <a:rPr lang="fr-CH" dirty="0"/>
              <a:t>Technologies applicative</a:t>
            </a:r>
          </a:p>
          <a:p>
            <a:r>
              <a:rPr lang="fr-CH" dirty="0"/>
              <a:t>CI/CD avec GitHub Actions</a:t>
            </a:r>
          </a:p>
          <a:p>
            <a:r>
              <a:rPr lang="fr-CH" dirty="0"/>
              <a:t>Azure Services</a:t>
            </a:r>
          </a:p>
          <a:p>
            <a:r>
              <a:rPr lang="fr-CH" dirty="0"/>
              <a:t>Architecture </a:t>
            </a:r>
            <a:r>
              <a:rPr lang="fr-CH" dirty="0" err="1"/>
              <a:t>Back-End</a:t>
            </a:r>
            <a:endParaRPr lang="fr-CH" dirty="0"/>
          </a:p>
          <a:p>
            <a:r>
              <a:rPr lang="fr-CH" dirty="0"/>
              <a:t>Authentification</a:t>
            </a:r>
          </a:p>
          <a:p>
            <a:r>
              <a:rPr lang="fr-CH" dirty="0"/>
              <a:t>Architecture </a:t>
            </a:r>
            <a:r>
              <a:rPr lang="fr-CH" dirty="0" err="1"/>
              <a:t>Front-End</a:t>
            </a:r>
            <a:endParaRPr lang="fr-CH" dirty="0"/>
          </a:p>
          <a:p>
            <a:r>
              <a:rPr lang="fr-CH" dirty="0"/>
              <a:t>Questions ?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CB2D4F-9B15-4CAC-B15C-E8CAE785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65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ECD27-E97D-4341-A1B1-E751E901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 sur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5791E-560E-474D-BEF3-3C9D2387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«Clone» de Twitter / plateforme de microblogging.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Fonctionnalités:</a:t>
            </a:r>
          </a:p>
          <a:p>
            <a:r>
              <a:rPr lang="fr-CH" dirty="0"/>
              <a:t>Création/gestion de comptes utilisateurs individuels</a:t>
            </a:r>
          </a:p>
          <a:p>
            <a:r>
              <a:rPr lang="fr-CH" dirty="0"/>
              <a:t>Création/gestion de publications (autrement appelés «Tweets»)</a:t>
            </a:r>
          </a:p>
          <a:p>
            <a:r>
              <a:rPr lang="fr-CH" dirty="0"/>
              <a:t>Interactions avec d’autres utilisateurs</a:t>
            </a:r>
          </a:p>
          <a:p>
            <a:r>
              <a:rPr lang="fr-CH" dirty="0"/>
              <a:t>Interactions avec des publications</a:t>
            </a:r>
          </a:p>
          <a:p>
            <a:r>
              <a:rPr lang="fr-CH" dirty="0"/>
              <a:t>Mise en ligne de médias</a:t>
            </a:r>
          </a:p>
          <a:p>
            <a:r>
              <a:rPr lang="fr-CH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88D262-5A59-4DE4-B612-2EEA34C0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8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478F7-9FF8-485D-A01B-1BBB5FED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applicative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B74B0-32A5-4EEB-B1E0-76EE53BA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Back-End:</a:t>
            </a:r>
          </a:p>
          <a:p>
            <a:r>
              <a:rPr lang="fr-CH" dirty="0"/>
              <a:t>Langage/framework: .NET 5, ASP.NET Core 5</a:t>
            </a:r>
          </a:p>
          <a:p>
            <a:r>
              <a:rPr lang="fr-CH" dirty="0" err="1"/>
              <a:t>Database</a:t>
            </a:r>
            <a:r>
              <a:rPr lang="fr-CH" dirty="0"/>
              <a:t>: SQLite</a:t>
            </a:r>
          </a:p>
          <a:p>
            <a:r>
              <a:rPr lang="fr-CH" dirty="0"/>
              <a:t>ORM: EF Core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Front-End:</a:t>
            </a:r>
          </a:p>
          <a:p>
            <a:r>
              <a:rPr lang="fr-CH" dirty="0" err="1"/>
              <a:t>Angular</a:t>
            </a:r>
            <a:r>
              <a:rPr lang="fr-CH" dirty="0"/>
              <a:t> 11.1.1</a:t>
            </a:r>
          </a:p>
          <a:p>
            <a:r>
              <a:rPr lang="fr-CH" dirty="0" err="1"/>
              <a:t>Angular</a:t>
            </a:r>
            <a:r>
              <a:rPr lang="fr-CH" dirty="0"/>
              <a:t> </a:t>
            </a:r>
            <a:r>
              <a:rPr lang="fr-CH" dirty="0" err="1"/>
              <a:t>Material</a:t>
            </a:r>
            <a:r>
              <a:rPr lang="fr-CH" dirty="0"/>
              <a:t> 11.1.1</a:t>
            </a:r>
          </a:p>
          <a:p>
            <a:r>
              <a:rPr lang="fr-CH" dirty="0" err="1"/>
              <a:t>MomentJS</a:t>
            </a:r>
            <a:endParaRPr lang="fr-CH" dirty="0"/>
          </a:p>
          <a:p>
            <a:r>
              <a:rPr lang="fr-CH" dirty="0"/>
              <a:t>Bootstrap 5.0.0-beta1</a:t>
            </a:r>
          </a:p>
          <a:p>
            <a:r>
              <a:rPr lang="fr-CH" dirty="0" err="1"/>
              <a:t>Videogular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BE00A7-DCF7-456E-B813-C844968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0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DF2E-8EF9-4D16-9EE5-3EB0401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CI/CD avec GitHub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162A5-B296-4F8F-AEDE-55F265B8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Pipelines GitHub Actions:</a:t>
            </a:r>
          </a:p>
          <a:p>
            <a:r>
              <a:rPr lang="fr-CH" dirty="0"/>
              <a:t>.NET</a:t>
            </a:r>
          </a:p>
          <a:p>
            <a:pPr lvl="1"/>
            <a:r>
              <a:rPr lang="fr-CH" dirty="0"/>
              <a:t>Restore</a:t>
            </a:r>
          </a:p>
          <a:p>
            <a:pPr lvl="1"/>
            <a:r>
              <a:rPr lang="fr-CH" dirty="0"/>
              <a:t>Build</a:t>
            </a:r>
          </a:p>
          <a:p>
            <a:pPr lvl="1"/>
            <a:r>
              <a:rPr lang="fr-CH" dirty="0"/>
              <a:t>Test</a:t>
            </a:r>
          </a:p>
          <a:p>
            <a:pPr lvl="1"/>
            <a:r>
              <a:rPr lang="fr-CH" dirty="0" err="1"/>
              <a:t>Deploy</a:t>
            </a:r>
            <a:endParaRPr lang="fr-CH" dirty="0"/>
          </a:p>
          <a:p>
            <a:r>
              <a:rPr lang="fr-CH" dirty="0" err="1"/>
              <a:t>Angular</a:t>
            </a:r>
            <a:endParaRPr lang="fr-CH" dirty="0"/>
          </a:p>
          <a:p>
            <a:pPr lvl="1"/>
            <a:r>
              <a:rPr lang="fr-CH" dirty="0"/>
              <a:t>Restore</a:t>
            </a:r>
          </a:p>
          <a:p>
            <a:pPr lvl="1"/>
            <a:r>
              <a:rPr lang="fr-CH" dirty="0"/>
              <a:t>Build</a:t>
            </a:r>
          </a:p>
          <a:p>
            <a:pPr lvl="1"/>
            <a:r>
              <a:rPr lang="fr-CH" dirty="0" err="1"/>
              <a:t>Deploy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48F4E-0843-4331-B1BE-B95512CF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8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8F63-DD4F-433A-A0D3-F4185B48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CI/CD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E7685A-5F4D-4CE7-9C0E-21AD08E7F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2371725"/>
            <a:ext cx="5438775" cy="210502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C67444-346D-4C53-A5EF-6E7ECAF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9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24945-997E-40D7-8D7B-23804379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Azure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FEB3-E299-47CF-8C31-43681E3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Azure Web App Service</a:t>
            </a:r>
          </a:p>
          <a:p>
            <a:r>
              <a:rPr lang="fr-CH" dirty="0"/>
              <a:t>Azure Static Web Apps</a:t>
            </a:r>
          </a:p>
          <a:p>
            <a:r>
              <a:rPr lang="fr-CH" dirty="0"/>
              <a:t>Azure Application Insights</a:t>
            </a:r>
          </a:p>
          <a:p>
            <a:r>
              <a:rPr lang="fr-CH" dirty="0"/>
              <a:t>Azure Blob Storage</a:t>
            </a:r>
          </a:p>
          <a:p>
            <a:pPr lvl="1"/>
            <a:r>
              <a:rPr lang="fr-CH" dirty="0"/>
              <a:t>Azure Content Delivery Network (CDN)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0C7D52-5C70-4132-98DE-8567C9F0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522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4C2CB-699F-407F-A7B3-02AE62E0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Back-End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F07C3-BBAF-4693-BD18-82E4AF59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05556" cy="5120640"/>
          </a:xfrm>
        </p:spPr>
        <p:txBody>
          <a:bodyPr/>
          <a:lstStyle/>
          <a:p>
            <a:r>
              <a:rPr lang="fr-CH" dirty="0" err="1"/>
              <a:t>Authentication</a:t>
            </a:r>
            <a:r>
              <a:rPr lang="fr-CH" dirty="0"/>
              <a:t>: Divers utilitaires pour l’authentification</a:t>
            </a:r>
          </a:p>
          <a:p>
            <a:r>
              <a:rPr lang="fr-CH" dirty="0"/>
              <a:t>Controllers:</a:t>
            </a:r>
          </a:p>
          <a:p>
            <a:pPr lvl="1"/>
            <a:r>
              <a:rPr lang="fr-CH" dirty="0" err="1"/>
              <a:t>FeedController</a:t>
            </a:r>
            <a:r>
              <a:rPr lang="fr-CH" dirty="0"/>
              <a:t>, </a:t>
            </a:r>
            <a:r>
              <a:rPr lang="fr-CH" dirty="0" err="1"/>
              <a:t>MediaController</a:t>
            </a:r>
            <a:r>
              <a:rPr lang="fr-CH" dirty="0"/>
              <a:t>, </a:t>
            </a:r>
            <a:r>
              <a:rPr lang="fr-CH" dirty="0" err="1"/>
              <a:t>PublicationController</a:t>
            </a:r>
            <a:r>
              <a:rPr lang="fr-CH" dirty="0"/>
              <a:t>, </a:t>
            </a:r>
            <a:r>
              <a:rPr lang="fr-CH" dirty="0" err="1"/>
              <a:t>UserController</a:t>
            </a:r>
            <a:endParaRPr lang="fr-CH" dirty="0"/>
          </a:p>
          <a:p>
            <a:r>
              <a:rPr lang="fr-CH" dirty="0"/>
              <a:t>Repositories:</a:t>
            </a:r>
          </a:p>
          <a:p>
            <a:pPr lvl="1"/>
            <a:r>
              <a:rPr lang="fr-CH" dirty="0" err="1"/>
              <a:t>FeedRepository</a:t>
            </a:r>
            <a:r>
              <a:rPr lang="fr-CH" dirty="0"/>
              <a:t>, </a:t>
            </a:r>
            <a:r>
              <a:rPr lang="fr-CH" dirty="0" err="1"/>
              <a:t>AzureBlobStorageRepository</a:t>
            </a:r>
            <a:r>
              <a:rPr lang="fr-CH" dirty="0"/>
              <a:t>, etc…</a:t>
            </a:r>
          </a:p>
          <a:p>
            <a:r>
              <a:rPr lang="fr-CH" dirty="0"/>
              <a:t>Services: les mêmes, + </a:t>
            </a:r>
            <a:r>
              <a:rPr lang="fr-CH" dirty="0" err="1"/>
              <a:t>DefaultExceptionHandlerService</a:t>
            </a:r>
            <a:endParaRPr lang="fr-CH" dirty="0"/>
          </a:p>
          <a:p>
            <a:r>
              <a:rPr lang="fr-CH" dirty="0" err="1"/>
              <a:t>Validators</a:t>
            </a:r>
            <a:endParaRPr lang="fr-CH" dirty="0"/>
          </a:p>
          <a:p>
            <a:pPr lvl="1"/>
            <a:r>
              <a:rPr lang="fr-CH" dirty="0" err="1"/>
              <a:t>BirthdayValidator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32BB5-0BF6-46E8-A53E-E3A0518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2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01169-25B2-416A-AA12-93B85D92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1" y="1128408"/>
            <a:ext cx="3135740" cy="4601183"/>
          </a:xfrm>
        </p:spPr>
        <p:txBody>
          <a:bodyPr/>
          <a:lstStyle/>
          <a:p>
            <a:r>
              <a:rPr lang="fr-CH" dirty="0"/>
              <a:t>Implémentation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340D9F-5924-45AE-9193-7779F1F3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0690" y="1513726"/>
            <a:ext cx="7634767" cy="383054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D48245-3AB0-448B-A8B6-80EE47B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86229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0</TotalTime>
  <Words>306</Words>
  <Application>Microsoft Office PowerPoint</Application>
  <PresentationFormat>Grand écran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Cadre</vt:lpstr>
      <vt:lpstr>ICT 120-151</vt:lpstr>
      <vt:lpstr>Table des matières</vt:lpstr>
      <vt:lpstr>Informations sur le projet</vt:lpstr>
      <vt:lpstr>Technologies applicative</vt:lpstr>
      <vt:lpstr>CI/CD avec GitHub Actions</vt:lpstr>
      <vt:lpstr>Diagramme CI/CD</vt:lpstr>
      <vt:lpstr>Azure Services</vt:lpstr>
      <vt:lpstr>Architecture Back-End</vt:lpstr>
      <vt:lpstr>Implémentation</vt:lpstr>
      <vt:lpstr>Authentification</vt:lpstr>
      <vt:lpstr>Architecture Front-End</vt:lpstr>
      <vt:lpstr>Modules</vt:lpstr>
      <vt:lpstr>Guards</vt:lpstr>
      <vt:lpstr>Services globaux</vt:lpstr>
      <vt:lpstr>Facilités / difficultés rencontrées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120-151</dc:title>
  <dc:creator>Laurent Keusch</dc:creator>
  <cp:lastModifiedBy>Laurent Keusch</cp:lastModifiedBy>
  <cp:revision>29</cp:revision>
  <dcterms:created xsi:type="dcterms:W3CDTF">2021-02-09T17:50:12Z</dcterms:created>
  <dcterms:modified xsi:type="dcterms:W3CDTF">2021-02-11T11:52:14Z</dcterms:modified>
</cp:coreProperties>
</file>