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6E93B-A035-4DFB-8DCC-C24EC48255DB}" type="datetimeFigureOut">
              <a:rPr lang="fr-CH" smtClean="0"/>
              <a:t>09.02.2021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24598-F955-4142-BB9E-A1F14540F60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765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24598-F955-4142-BB9E-A1F14540F607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109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B6D7-4E64-4A85-AC67-191774721546}" type="datetimeFigureOut">
              <a:rPr lang="fr-CH" smtClean="0"/>
              <a:t>09.02.2021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823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B6D7-4E64-4A85-AC67-191774721546}" type="datetimeFigureOut">
              <a:rPr lang="fr-CH" smtClean="0"/>
              <a:t>09.02.2021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284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B6D7-4E64-4A85-AC67-191774721546}" type="datetimeFigureOut">
              <a:rPr lang="fr-CH" smtClean="0"/>
              <a:t>09.02.2021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599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B6D7-4E64-4A85-AC67-191774721546}" type="datetimeFigureOut">
              <a:rPr lang="fr-CH" smtClean="0"/>
              <a:t>09.02.2021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702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B6D7-4E64-4A85-AC67-191774721546}" type="datetimeFigureOut">
              <a:rPr lang="fr-CH" smtClean="0"/>
              <a:t>09.02.2021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504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B6D7-4E64-4A85-AC67-191774721546}" type="datetimeFigureOut">
              <a:rPr lang="fr-CH" smtClean="0"/>
              <a:t>09.02.2021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807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B6D7-4E64-4A85-AC67-191774721546}" type="datetimeFigureOut">
              <a:rPr lang="fr-CH" smtClean="0"/>
              <a:t>09.02.2021</a:t>
            </a:fld>
            <a:endParaRPr lang="fr-CH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299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B6D7-4E64-4A85-AC67-191774721546}" type="datetimeFigureOut">
              <a:rPr lang="fr-CH" smtClean="0"/>
              <a:t>09.02.2021</a:t>
            </a:fld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8187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B6D7-4E64-4A85-AC67-191774721546}" type="datetimeFigureOut">
              <a:rPr lang="fr-CH" smtClean="0"/>
              <a:t>09.02.2021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435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B6D7-4E64-4A85-AC67-191774721546}" type="datetimeFigureOut">
              <a:rPr lang="fr-CH" smtClean="0"/>
              <a:t>09.02.2021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303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B6D7-4E64-4A85-AC67-191774721546}" type="datetimeFigureOut">
              <a:rPr lang="fr-CH" smtClean="0"/>
              <a:t>09.02.2021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748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D8B6D7-4E64-4A85-AC67-191774721546}" type="datetimeFigureOut">
              <a:rPr lang="fr-CH" smtClean="0"/>
              <a:t>09.02.2021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720CDEB-3652-4CF0-8D21-F26437BE73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2000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A9462-24BA-4BAB-B814-B4A9BE2A1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ICT 120-151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769A05-E25E-467F-A5BB-9C9AFE48D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83340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ECD27-E97D-4341-A1B1-E751E901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Informations sur le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25791E-560E-474D-BEF3-3C9D23875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Fonctionnalités:</a:t>
            </a:r>
          </a:p>
          <a:p>
            <a:r>
              <a:rPr lang="fr-CH" dirty="0"/>
              <a:t>Création/gestion de comptes utilisateurs individuels</a:t>
            </a:r>
          </a:p>
          <a:p>
            <a:r>
              <a:rPr lang="fr-CH" dirty="0"/>
              <a:t>Création/gestion de publications (autrement appelés «Tweets»)</a:t>
            </a:r>
          </a:p>
          <a:p>
            <a:r>
              <a:rPr lang="fr-CH" dirty="0"/>
              <a:t>Interactions avec d’autres utilisateurs</a:t>
            </a:r>
          </a:p>
          <a:p>
            <a:r>
              <a:rPr lang="fr-CH" dirty="0"/>
              <a:t>Interactions avec des publications</a:t>
            </a:r>
          </a:p>
          <a:p>
            <a:r>
              <a:rPr lang="fr-CH" dirty="0"/>
              <a:t>Mise en ligne de médias</a:t>
            </a:r>
          </a:p>
          <a:p>
            <a:r>
              <a:rPr lang="fr-CH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185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478F7-9FF8-485D-A01B-1BBB5FED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Technologies applicative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BB74B0-32A5-4EEB-B1E0-76EE53BA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err="1"/>
              <a:t>Back-End</a:t>
            </a:r>
            <a:r>
              <a:rPr lang="fr-CH" dirty="0"/>
              <a:t>:</a:t>
            </a:r>
          </a:p>
          <a:p>
            <a:r>
              <a:rPr lang="fr-CH" dirty="0"/>
              <a:t>Langage/framework: .NET 5, ASP.NET Core 5</a:t>
            </a:r>
          </a:p>
          <a:p>
            <a:r>
              <a:rPr lang="fr-CH" dirty="0" err="1"/>
              <a:t>Database</a:t>
            </a:r>
            <a:r>
              <a:rPr lang="fr-CH" dirty="0"/>
              <a:t>: SQLite</a:t>
            </a:r>
          </a:p>
          <a:p>
            <a:endParaRPr lang="fr-CH" dirty="0"/>
          </a:p>
          <a:p>
            <a:pPr marL="0" indent="0">
              <a:buNone/>
            </a:pPr>
            <a:r>
              <a:rPr lang="fr-CH" dirty="0" err="1"/>
              <a:t>Front-End</a:t>
            </a:r>
            <a:r>
              <a:rPr lang="fr-CH" dirty="0"/>
              <a:t>:</a:t>
            </a:r>
          </a:p>
          <a:p>
            <a:r>
              <a:rPr lang="fr-CH" dirty="0" err="1"/>
              <a:t>Angular</a:t>
            </a:r>
            <a:r>
              <a:rPr lang="fr-CH" dirty="0"/>
              <a:t> 11.1.1</a:t>
            </a:r>
          </a:p>
          <a:p>
            <a:r>
              <a:rPr lang="fr-CH" dirty="0" err="1"/>
              <a:t>Angular</a:t>
            </a:r>
            <a:r>
              <a:rPr lang="fr-CH" dirty="0"/>
              <a:t> </a:t>
            </a:r>
            <a:r>
              <a:rPr lang="fr-CH" dirty="0" err="1"/>
              <a:t>Material</a:t>
            </a:r>
            <a:r>
              <a:rPr lang="fr-CH" dirty="0"/>
              <a:t> 11.1.1</a:t>
            </a:r>
          </a:p>
        </p:txBody>
      </p:sp>
    </p:spTree>
    <p:extLst>
      <p:ext uri="{BB962C8B-B14F-4D97-AF65-F5344CB8AC3E}">
        <p14:creationId xmlns:p14="http://schemas.microsoft.com/office/powerpoint/2010/main" val="317909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5DF2E-8EF9-4D16-9EE5-3EB04018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CI/CD avec GitHub Actions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0162A5-B296-4F8F-AEDE-55F265B84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Pipelines GitHub Actions:</a:t>
            </a:r>
          </a:p>
          <a:p>
            <a:r>
              <a:rPr lang="fr-CH" dirty="0"/>
              <a:t>.NET</a:t>
            </a:r>
          </a:p>
          <a:p>
            <a:r>
              <a:rPr lang="fr-CH" dirty="0" err="1"/>
              <a:t>Angular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0684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C24945-997E-40D7-8D7B-23804379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Azure Services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12FEB3-E299-47CF-8C31-43681E32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Azure Web App Service</a:t>
            </a:r>
          </a:p>
          <a:p>
            <a:r>
              <a:rPr lang="fr-CH" dirty="0"/>
              <a:t>Azure Application Insights</a:t>
            </a:r>
          </a:p>
          <a:p>
            <a:r>
              <a:rPr lang="fr-CH" dirty="0"/>
              <a:t>Azure Blob Storage</a:t>
            </a:r>
          </a:p>
        </p:txBody>
      </p:sp>
    </p:spTree>
    <p:extLst>
      <p:ext uri="{BB962C8B-B14F-4D97-AF65-F5344CB8AC3E}">
        <p14:creationId xmlns:p14="http://schemas.microsoft.com/office/powerpoint/2010/main" val="375522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08F63-DD4F-433A-A0D3-F4185B48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Diagramme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1E7685A-5F4D-4CE7-9C0E-21AD08E7F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0" y="2371725"/>
            <a:ext cx="5438775" cy="2105025"/>
          </a:xfrm>
        </p:spPr>
      </p:pic>
    </p:spTree>
    <p:extLst>
      <p:ext uri="{BB962C8B-B14F-4D97-AF65-F5344CB8AC3E}">
        <p14:creationId xmlns:p14="http://schemas.microsoft.com/office/powerpoint/2010/main" val="2802908500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291</TotalTime>
  <Words>97</Words>
  <Application>Microsoft Office PowerPoint</Application>
  <PresentationFormat>Grand écran</PresentationFormat>
  <Paragraphs>28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 2</vt:lpstr>
      <vt:lpstr>Cadre</vt:lpstr>
      <vt:lpstr>ICT 120-151</vt:lpstr>
      <vt:lpstr>Informations sur le projet</vt:lpstr>
      <vt:lpstr>Technologies applicative</vt:lpstr>
      <vt:lpstr>CI/CD avec GitHub Actions</vt:lpstr>
      <vt:lpstr>Azure Services</vt:lpstr>
      <vt:lpstr>Diagramme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120-151</dc:title>
  <dc:creator>Laurent Keusch</dc:creator>
  <cp:lastModifiedBy>Laurent Keusch</cp:lastModifiedBy>
  <cp:revision>11</cp:revision>
  <dcterms:created xsi:type="dcterms:W3CDTF">2021-02-09T17:50:12Z</dcterms:created>
  <dcterms:modified xsi:type="dcterms:W3CDTF">2021-02-09T22:41:49Z</dcterms:modified>
</cp:coreProperties>
</file>