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5" r:id="rId3"/>
    <p:sldId id="257" r:id="rId4"/>
    <p:sldId id="258" r:id="rId5"/>
    <p:sldId id="261" r:id="rId6"/>
    <p:sldId id="266" r:id="rId7"/>
    <p:sldId id="267" r:id="rId8"/>
    <p:sldId id="259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8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1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3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9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3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6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56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0628"/>
            <a:ext cx="12191999" cy="844731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dirty="0" smtClean="0"/>
              <a:t>Apprentissage par renforcement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" y="6400801"/>
            <a:ext cx="4827639" cy="44654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sz="2400" dirty="0" smtClean="0"/>
              <a:t>Laurent </a:t>
            </a:r>
            <a:r>
              <a:rPr lang="fr-FR" sz="2400" dirty="0" smtClean="0"/>
              <a:t>LAM &amp; Luc </a:t>
            </a:r>
            <a:r>
              <a:rPr lang="fr-FR" sz="2400" dirty="0" smtClean="0"/>
              <a:t>ZORRILLA</a:t>
            </a:r>
            <a:endParaRPr lang="fr-FR" sz="24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1" y="5288397"/>
            <a:ext cx="12191998" cy="92081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 smtClean="0"/>
              <a:t>Le labyrinthe</a:t>
            </a:r>
            <a:endParaRPr lang="fr-FR" sz="6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99" y="1093511"/>
            <a:ext cx="3701142" cy="3701142"/>
          </a:xfrm>
          <a:prstGeom prst="rect">
            <a:avLst/>
          </a:prstGeom>
        </p:spPr>
      </p:pic>
      <p:sp>
        <p:nvSpPr>
          <p:cNvPr id="10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835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6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9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6559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V. </a:t>
            </a:r>
            <a:r>
              <a:rPr lang="fr-FR" sz="5400" dirty="0" smtClean="0"/>
              <a:t>Conclusion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02926"/>
          </a:xfrm>
          <a:ln>
            <a:solidFill>
              <a:srgbClr val="00B050"/>
            </a:solidFill>
          </a:ln>
        </p:spPr>
        <p:txBody>
          <a:bodyPr lIns="1656000" anchor="ctr">
            <a:noAutofit/>
          </a:bodyPr>
          <a:lstStyle/>
          <a:p>
            <a:r>
              <a:rPr lang="fr-FR" sz="4500" dirty="0" smtClean="0">
                <a:solidFill>
                  <a:schemeClr val="accent6"/>
                </a:solidFill>
              </a:rPr>
              <a:t>I.     </a:t>
            </a:r>
            <a:r>
              <a:rPr lang="fr-FR" sz="4500" dirty="0" smtClean="0"/>
              <a:t>Contexte et Problématique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II.    </a:t>
            </a:r>
            <a:r>
              <a:rPr lang="fr-FR" sz="4500" dirty="0" smtClean="0"/>
              <a:t>Solution : architecture &amp; design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III.   </a:t>
            </a:r>
            <a:r>
              <a:rPr lang="fr-FR" sz="4500" dirty="0" smtClean="0"/>
              <a:t>Vie du projet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IV.   </a:t>
            </a:r>
            <a:r>
              <a:rPr lang="fr-FR" sz="4500" dirty="0" smtClean="0"/>
              <a:t>Performances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V.    </a:t>
            </a:r>
            <a:r>
              <a:rPr lang="fr-FR" sz="4500" dirty="0" smtClean="0"/>
              <a:t>Conclusion</a:t>
            </a:r>
            <a:endParaRPr lang="fr-FR" sz="45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5330952"/>
            <a:ext cx="12192000" cy="97045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 smtClean="0"/>
              <a:t>Sommaire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5878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1394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I. </a:t>
            </a:r>
            <a:r>
              <a:rPr lang="fr-FR" sz="5400" dirty="0" smtClean="0"/>
              <a:t>Contexte </a:t>
            </a:r>
            <a:r>
              <a:rPr lang="fr-FR" sz="5400" dirty="0" smtClean="0"/>
              <a:t>et Problématique</a:t>
            </a:r>
            <a:endParaRPr lang="fr-FR" sz="5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94" y="3589606"/>
            <a:ext cx="3132091" cy="3193057"/>
          </a:xfrm>
        </p:spPr>
      </p:pic>
      <p:sp>
        <p:nvSpPr>
          <p:cNvPr id="5" name="ZoneTexte 4"/>
          <p:cNvSpPr txBox="1"/>
          <p:nvPr/>
        </p:nvSpPr>
        <p:spPr>
          <a:xfrm>
            <a:off x="0" y="2798058"/>
            <a:ext cx="12192000" cy="6309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3500" dirty="0" smtClean="0"/>
              <a:t>Trouver le chemin optimal pour résoudre le labyrinthe</a:t>
            </a:r>
            <a:endParaRPr lang="fr-FR" sz="3500" dirty="0"/>
          </a:p>
        </p:txBody>
      </p:sp>
      <p:sp>
        <p:nvSpPr>
          <p:cNvPr id="7" name="Ellipse 6"/>
          <p:cNvSpPr/>
          <p:nvPr/>
        </p:nvSpPr>
        <p:spPr>
          <a:xfrm>
            <a:off x="6491745" y="5494919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373685" y="6190207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383053" y="4112900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840068" y="6175580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352331" y="4826752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488429" y="5452762"/>
            <a:ext cx="353598" cy="32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088475" y="5319695"/>
            <a:ext cx="1372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 points</a:t>
            </a:r>
            <a:endParaRPr lang="fr-FR" sz="2500" dirty="0"/>
          </a:p>
        </p:txBody>
      </p:sp>
      <p:sp>
        <p:nvSpPr>
          <p:cNvPr id="15" name="Ellipse 14"/>
          <p:cNvSpPr/>
          <p:nvPr/>
        </p:nvSpPr>
        <p:spPr>
          <a:xfrm>
            <a:off x="2488429" y="5820954"/>
            <a:ext cx="353598" cy="3204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591548" y="6305589"/>
            <a:ext cx="191588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910542" y="5734274"/>
            <a:ext cx="1728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500 points</a:t>
            </a:r>
            <a:endParaRPr lang="fr-FR" sz="2500" dirty="0"/>
          </a:p>
        </p:txBody>
      </p:sp>
      <p:sp>
        <p:nvSpPr>
          <p:cNvPr id="18" name="Rectangle 17"/>
          <p:cNvSpPr/>
          <p:nvPr/>
        </p:nvSpPr>
        <p:spPr>
          <a:xfrm>
            <a:off x="2329974" y="4666898"/>
            <a:ext cx="2442535" cy="163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329973" y="4112900"/>
            <a:ext cx="244253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Exemple</a:t>
            </a:r>
            <a:endParaRPr lang="fr-FR" sz="3000" dirty="0"/>
          </a:p>
        </p:txBody>
      </p:sp>
      <p:sp>
        <p:nvSpPr>
          <p:cNvPr id="20" name="Rectangle 19"/>
          <p:cNvSpPr/>
          <p:nvPr/>
        </p:nvSpPr>
        <p:spPr>
          <a:xfrm>
            <a:off x="2329975" y="4636194"/>
            <a:ext cx="23855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smtClean="0"/>
              <a:t>Récompenses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24022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2217"/>
            <a:ext cx="12192000" cy="896984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</a:t>
            </a:r>
            <a:r>
              <a:rPr lang="fr-FR" sz="5400" dirty="0">
                <a:solidFill>
                  <a:schemeClr val="accent6"/>
                </a:solidFill>
              </a:rPr>
              <a:t>. </a:t>
            </a:r>
            <a:r>
              <a:rPr lang="fr-FR" sz="5400" dirty="0" smtClean="0"/>
              <a:t>Solution </a:t>
            </a:r>
            <a:r>
              <a:rPr lang="fr-FR" sz="5400" dirty="0" smtClean="0"/>
              <a:t>: architecture et design</a:t>
            </a:r>
            <a:endParaRPr lang="fr-FR" sz="5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96685" y="2225042"/>
            <a:ext cx="10511245" cy="456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500" b="1" dirty="0"/>
          </a:p>
        </p:txBody>
      </p:sp>
      <p:cxnSp>
        <p:nvCxnSpPr>
          <p:cNvPr id="8" name="Connecteur droit 7"/>
          <p:cNvCxnSpPr>
            <a:stCxn id="4" idx="0"/>
            <a:endCxn id="4" idx="2"/>
          </p:cNvCxnSpPr>
          <p:nvPr/>
        </p:nvCxnSpPr>
        <p:spPr>
          <a:xfrm>
            <a:off x="5952308" y="2225042"/>
            <a:ext cx="0" cy="45632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04200" y="2802998"/>
            <a:ext cx="1810111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sz="2500" b="1" dirty="0" smtClean="0"/>
              <a:t>Labyrinthe</a:t>
            </a:r>
            <a:endParaRPr lang="fr-FR" sz="25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67748" y="2802998"/>
            <a:ext cx="1151277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sz="2500" b="1" dirty="0" smtClean="0"/>
              <a:t>Agent</a:t>
            </a:r>
            <a:endParaRPr lang="fr-FR" sz="25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60" y="3402946"/>
            <a:ext cx="3175852" cy="30239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55" y="3564309"/>
            <a:ext cx="4802203" cy="2701239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4855027" y="2377440"/>
            <a:ext cx="2194560" cy="102550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System</a:t>
            </a:r>
            <a:endParaRPr lang="fr-FR" sz="3000" b="1" dirty="0"/>
          </a:p>
        </p:txBody>
      </p:sp>
      <p:cxnSp>
        <p:nvCxnSpPr>
          <p:cNvPr id="24" name="Connecteur en angle 23"/>
          <p:cNvCxnSpPr>
            <a:stCxn id="15" idx="7"/>
            <a:endCxn id="10" idx="0"/>
          </p:cNvCxnSpPr>
          <p:nvPr/>
        </p:nvCxnSpPr>
        <p:spPr>
          <a:xfrm rot="16200000" flipH="1">
            <a:off x="7298106" y="1957717"/>
            <a:ext cx="275376" cy="1415186"/>
          </a:xfrm>
          <a:prstGeom prst="bentConnector3">
            <a:avLst>
              <a:gd name="adj1" fmla="val -64815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5" idx="1"/>
            <a:endCxn id="9" idx="0"/>
          </p:cNvCxnSpPr>
          <p:nvPr/>
        </p:nvCxnSpPr>
        <p:spPr>
          <a:xfrm rot="16200000" flipH="1" flipV="1">
            <a:off x="4105147" y="1731731"/>
            <a:ext cx="275376" cy="1867157"/>
          </a:xfrm>
          <a:prstGeom prst="bentConnector3">
            <a:avLst>
              <a:gd name="adj1" fmla="val -7114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II. </a:t>
            </a:r>
            <a:r>
              <a:rPr lang="fr-FR" sz="5400" dirty="0" smtClean="0"/>
              <a:t>Solution </a:t>
            </a:r>
            <a:r>
              <a:rPr lang="fr-FR" sz="5400" dirty="0" smtClean="0"/>
              <a:t>: architecture et design</a:t>
            </a:r>
            <a:endParaRPr lang="fr-FR" sz="5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46" y="1896554"/>
            <a:ext cx="8778240" cy="49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</a:t>
            </a:r>
            <a:r>
              <a:rPr lang="fr-FR" sz="5400" dirty="0">
                <a:solidFill>
                  <a:schemeClr val="accent6"/>
                </a:solidFill>
              </a:rPr>
              <a:t>. </a:t>
            </a:r>
            <a:r>
              <a:rPr lang="fr-FR" sz="5400" dirty="0" smtClean="0"/>
              <a:t>Solution </a:t>
            </a:r>
            <a:r>
              <a:rPr lang="fr-FR" sz="5400" dirty="0" smtClean="0"/>
              <a:t>: architecture et design</a:t>
            </a:r>
            <a:endParaRPr lang="fr-FR" sz="5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6" y="1899414"/>
            <a:ext cx="8734696" cy="49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II. </a:t>
            </a:r>
            <a:r>
              <a:rPr lang="fr-FR" sz="5400" dirty="0" smtClean="0"/>
              <a:t>Solution </a:t>
            </a:r>
            <a:r>
              <a:rPr lang="fr-FR" sz="5400" dirty="0" smtClean="0"/>
              <a:t>: architecture et design</a:t>
            </a:r>
            <a:endParaRPr lang="fr-FR" sz="5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7784"/>
            <a:ext cx="8281851" cy="497021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762" y="3034292"/>
            <a:ext cx="3560400" cy="26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</a:t>
            </a:r>
            <a:r>
              <a:rPr lang="fr-FR" sz="5400" dirty="0" smtClean="0"/>
              <a:t>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6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8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7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ersonnalisé 1">
      <a:dk1>
        <a:srgbClr val="313131"/>
      </a:dk1>
      <a:lt1>
        <a:sysClr val="window" lastClr="FFFFFF"/>
      </a:lt1>
      <a:dk2>
        <a:srgbClr val="31313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92</TotalTime>
  <Words>84</Words>
  <Application>Microsoft Office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Concis</vt:lpstr>
      <vt:lpstr>Apprentissage par renforcement</vt:lpstr>
      <vt:lpstr>I.     Contexte et Problématique II.    Solution : architecture &amp; design III.   Vie du projet IV.   Performances V.    Conclusion</vt:lpstr>
      <vt:lpstr>I. Contexte et Problématique</vt:lpstr>
      <vt:lpstr>II. Solution : architecture et design</vt:lpstr>
      <vt:lpstr>II. Solution : architecture et design</vt:lpstr>
      <vt:lpstr>II. Solution : architecture et design</vt:lpstr>
      <vt:lpstr>II. Solution : architecture et design</vt:lpstr>
      <vt:lpstr>III. Vie du projet</vt:lpstr>
      <vt:lpstr>IV. Performance</vt:lpstr>
      <vt:lpstr>IV. Performance</vt:lpstr>
      <vt:lpstr>V.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par renforcement</dc:title>
  <dc:creator>luc.zorrilla@ensta-paristech.fr</dc:creator>
  <cp:lastModifiedBy>luc.zorrilla@ensta-paristech.fr</cp:lastModifiedBy>
  <cp:revision>15</cp:revision>
  <dcterms:created xsi:type="dcterms:W3CDTF">2018-06-11T11:29:19Z</dcterms:created>
  <dcterms:modified xsi:type="dcterms:W3CDTF">2018-06-11T13:03:36Z</dcterms:modified>
</cp:coreProperties>
</file>