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30628"/>
            <a:ext cx="12191999" cy="844731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dirty="0" smtClean="0"/>
              <a:t>Apprentissage par renforcement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" y="5990596"/>
            <a:ext cx="1880948" cy="86740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fr-FR" dirty="0" smtClean="0"/>
              <a:t>Laurent LAM</a:t>
            </a:r>
          </a:p>
          <a:p>
            <a:r>
              <a:rPr lang="fr-FR" dirty="0" smtClean="0"/>
              <a:t>Luc ZORRILLA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248298" y="5459374"/>
            <a:ext cx="4920343" cy="844731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000" dirty="0" smtClean="0"/>
              <a:t>Le labyrinthe</a:t>
            </a:r>
            <a:endParaRPr lang="fr-FR" sz="6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99" y="1093511"/>
            <a:ext cx="3701142" cy="3701142"/>
          </a:xfrm>
          <a:prstGeom prst="rect">
            <a:avLst/>
          </a:prstGeom>
        </p:spPr>
      </p:pic>
      <p:sp>
        <p:nvSpPr>
          <p:cNvPr id="10" name="Sous-titre 2"/>
          <p:cNvSpPr txBox="1">
            <a:spLocks/>
          </p:cNvSpPr>
          <p:nvPr/>
        </p:nvSpPr>
        <p:spPr>
          <a:xfrm>
            <a:off x="10371909" y="6488469"/>
            <a:ext cx="1820091" cy="3695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IN104 – Page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5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1394"/>
            <a:ext cx="12192000" cy="970450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fr-FR" sz="5400" dirty="0" smtClean="0"/>
              <a:t>Contexte et Problématique</a:t>
            </a:r>
            <a:endParaRPr lang="fr-FR" sz="5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69" y="2978384"/>
            <a:ext cx="3805541" cy="3879616"/>
          </a:xfrm>
        </p:spPr>
      </p:pic>
      <p:sp>
        <p:nvSpPr>
          <p:cNvPr id="5" name="ZoneTexte 4"/>
          <p:cNvSpPr txBox="1"/>
          <p:nvPr/>
        </p:nvSpPr>
        <p:spPr>
          <a:xfrm>
            <a:off x="383281" y="2248510"/>
            <a:ext cx="10091224" cy="5539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sz="3000" dirty="0" smtClean="0"/>
              <a:t>Trouver le chemin optimal pour résoudre le labyrinthe</a:t>
            </a:r>
            <a:endParaRPr lang="fr-FR" sz="3000" dirty="0"/>
          </a:p>
        </p:txBody>
      </p:sp>
      <p:sp>
        <p:nvSpPr>
          <p:cNvPr id="7" name="Ellipse 6"/>
          <p:cNvSpPr/>
          <p:nvPr/>
        </p:nvSpPr>
        <p:spPr>
          <a:xfrm>
            <a:off x="6244857" y="5332771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858812" y="6303777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7490182" y="3930691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906017" y="6177502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8352331" y="4826752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042174" y="4929468"/>
            <a:ext cx="353598" cy="322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642220" y="4796401"/>
            <a:ext cx="13724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smtClean="0"/>
              <a:t>5 points</a:t>
            </a:r>
            <a:endParaRPr lang="fr-FR" sz="2500" dirty="0"/>
          </a:p>
        </p:txBody>
      </p:sp>
      <p:sp>
        <p:nvSpPr>
          <p:cNvPr id="15" name="Ellipse 14"/>
          <p:cNvSpPr/>
          <p:nvPr/>
        </p:nvSpPr>
        <p:spPr>
          <a:xfrm>
            <a:off x="2042174" y="5297660"/>
            <a:ext cx="353598" cy="3204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574641" y="6358460"/>
            <a:ext cx="191588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64287" y="5210980"/>
            <a:ext cx="1728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smtClean="0"/>
              <a:t>500 points</a:t>
            </a:r>
            <a:endParaRPr lang="fr-FR" sz="2500" dirty="0"/>
          </a:p>
        </p:txBody>
      </p:sp>
      <p:sp>
        <p:nvSpPr>
          <p:cNvPr id="18" name="Rectangle 17"/>
          <p:cNvSpPr/>
          <p:nvPr/>
        </p:nvSpPr>
        <p:spPr>
          <a:xfrm>
            <a:off x="1883719" y="4143604"/>
            <a:ext cx="2442535" cy="1635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883718" y="3589606"/>
            <a:ext cx="2442535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3000" dirty="0" smtClean="0"/>
              <a:t>Exemple</a:t>
            </a:r>
            <a:endParaRPr lang="fr-FR" sz="3000" dirty="0"/>
          </a:p>
        </p:txBody>
      </p:sp>
      <p:sp>
        <p:nvSpPr>
          <p:cNvPr id="20" name="Rectangle 19"/>
          <p:cNvSpPr/>
          <p:nvPr/>
        </p:nvSpPr>
        <p:spPr>
          <a:xfrm>
            <a:off x="1883720" y="4112900"/>
            <a:ext cx="238558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dirty="0" smtClean="0"/>
              <a:t>Récompenses</a:t>
            </a:r>
            <a:endParaRPr lang="fr-FR" sz="2500" dirty="0"/>
          </a:p>
        </p:txBody>
      </p:sp>
      <p:sp>
        <p:nvSpPr>
          <p:cNvPr id="21" name="Sous-titre 2"/>
          <p:cNvSpPr txBox="1">
            <a:spLocks/>
          </p:cNvSpPr>
          <p:nvPr/>
        </p:nvSpPr>
        <p:spPr>
          <a:xfrm>
            <a:off x="10371909" y="6488469"/>
            <a:ext cx="1820091" cy="3695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IN104 – Page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2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22217"/>
            <a:ext cx="12192000" cy="896984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fr-FR" sz="5400" dirty="0" smtClean="0"/>
              <a:t>Solution : architecture et design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0371909" y="6488469"/>
            <a:ext cx="1820091" cy="3695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IN104 – Page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0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fr-FR" sz="5400" dirty="0" smtClean="0"/>
              <a:t>Solution : architecture et design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0371909" y="6488469"/>
            <a:ext cx="1820091" cy="3695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IN104 – Page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3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fr-FR" sz="5400" dirty="0" smtClean="0"/>
              <a:t>Vie du projet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0371909" y="6488469"/>
            <a:ext cx="1820091" cy="3695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IN104 – Page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96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fr-FR" sz="5400" dirty="0" smtClean="0"/>
              <a:t>Performance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0371909" y="6488469"/>
            <a:ext cx="1820091" cy="3695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IN104 – Page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47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fr-FR" sz="5400" dirty="0" smtClean="0"/>
              <a:t>Performance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0371909" y="6488469"/>
            <a:ext cx="1820091" cy="3695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IN104 – Page 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9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fr-FR" sz="5400" dirty="0" smtClean="0"/>
              <a:t>Conclusion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0371909" y="6488469"/>
            <a:ext cx="1820091" cy="3695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IN104 – Page 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60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43</TotalTime>
  <Words>74</Words>
  <Application>Microsoft Office PowerPoint</Application>
  <PresentationFormat>Grand écran</PresentationFormat>
  <Paragraphs>24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Concis</vt:lpstr>
      <vt:lpstr>Apprentissage par renforcement</vt:lpstr>
      <vt:lpstr>Contexte et Problématique</vt:lpstr>
      <vt:lpstr>Solution : architecture et design</vt:lpstr>
      <vt:lpstr>Solution : architecture et design</vt:lpstr>
      <vt:lpstr>Vie du projet</vt:lpstr>
      <vt:lpstr>Performance</vt:lpstr>
      <vt:lpstr>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par renforcement</dc:title>
  <dc:creator>luc.zorrilla@ensta-paristech.fr</dc:creator>
  <cp:lastModifiedBy>luc.zorrilla@ensta-paristech.fr</cp:lastModifiedBy>
  <cp:revision>6</cp:revision>
  <dcterms:created xsi:type="dcterms:W3CDTF">2018-06-11T11:29:19Z</dcterms:created>
  <dcterms:modified xsi:type="dcterms:W3CDTF">2018-06-11T12:12:41Z</dcterms:modified>
</cp:coreProperties>
</file>