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000"/>
  </p:normalViewPr>
  <p:slideViewPr>
    <p:cSldViewPr snapToGrid="0">
      <p:cViewPr varScale="1">
        <p:scale>
          <a:sx n="101" d="100"/>
          <a:sy n="101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A3BB8-E5C0-D340-A8DC-E36868C51308}" type="datetimeFigureOut">
              <a:rPr lang="en-CA" smtClean="0"/>
              <a:t>2023-05-13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D8DD9-AEE1-0F4B-A14A-6E97F68B40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17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False positive DVA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D8DD9-AEE1-0F4B-A14A-6E97F68B401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11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False positive DVA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D8DD9-AEE1-0F4B-A14A-6E97F68B401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4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False positive DVA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D8DD9-AEE1-0F4B-A14A-6E97F68B401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92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91B0-56D8-C549-9DA0-B180420AC444}" type="datetimeFigureOut">
              <a:rPr lang="en-CA" smtClean="0"/>
              <a:t>2023-05-13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5EF3-5D84-2C41-818E-E278BE6C16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43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91B0-56D8-C549-9DA0-B180420AC444}" type="datetimeFigureOut">
              <a:rPr lang="en-CA" smtClean="0"/>
              <a:t>2023-05-13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5EF3-5D84-2C41-818E-E278BE6C16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22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91B0-56D8-C549-9DA0-B180420AC444}" type="datetimeFigureOut">
              <a:rPr lang="en-CA" smtClean="0"/>
              <a:t>2023-05-13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5EF3-5D84-2C41-818E-E278BE6C16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85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91B0-56D8-C549-9DA0-B180420AC444}" type="datetimeFigureOut">
              <a:rPr lang="en-CA" smtClean="0"/>
              <a:t>2023-05-13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5EF3-5D84-2C41-818E-E278BE6C16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39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91B0-56D8-C549-9DA0-B180420AC444}" type="datetimeFigureOut">
              <a:rPr lang="en-CA" smtClean="0"/>
              <a:t>2023-05-13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5EF3-5D84-2C41-818E-E278BE6C16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64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91B0-56D8-C549-9DA0-B180420AC444}" type="datetimeFigureOut">
              <a:rPr lang="en-CA" smtClean="0"/>
              <a:t>2023-05-13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5EF3-5D84-2C41-818E-E278BE6C16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54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91B0-56D8-C549-9DA0-B180420AC444}" type="datetimeFigureOut">
              <a:rPr lang="en-CA" smtClean="0"/>
              <a:t>2023-05-13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5EF3-5D84-2C41-818E-E278BE6C16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5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91B0-56D8-C549-9DA0-B180420AC444}" type="datetimeFigureOut">
              <a:rPr lang="en-CA" smtClean="0"/>
              <a:t>2023-05-13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5EF3-5D84-2C41-818E-E278BE6C16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86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91B0-56D8-C549-9DA0-B180420AC444}" type="datetimeFigureOut">
              <a:rPr lang="en-CA" smtClean="0"/>
              <a:t>2023-05-13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5EF3-5D84-2C41-818E-E278BE6C16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01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91B0-56D8-C549-9DA0-B180420AC444}" type="datetimeFigureOut">
              <a:rPr lang="en-CA" smtClean="0"/>
              <a:t>2023-05-13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5EF3-5D84-2C41-818E-E278BE6C16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74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91B0-56D8-C549-9DA0-B180420AC444}" type="datetimeFigureOut">
              <a:rPr lang="en-CA" smtClean="0"/>
              <a:t>2023-05-13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5EF3-5D84-2C41-818E-E278BE6C16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7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91B0-56D8-C549-9DA0-B180420AC444}" type="datetimeFigureOut">
              <a:rPr lang="en-CA" smtClean="0"/>
              <a:t>2023-05-13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5EF3-5D84-2C41-818E-E278BE6C16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173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56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FC2230-0248-89BB-72E6-6796E26D1A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1595100" cy="1325563"/>
          </a:xfrm>
        </p:spPr>
        <p:txBody>
          <a:bodyPr>
            <a:normAutofit/>
          </a:bodyPr>
          <a:lstStyle/>
          <a:p>
            <a:r>
              <a:rPr lang="en-CA" sz="3600" dirty="0"/>
              <a:t>False positive case 033 : </a:t>
            </a:r>
            <a:r>
              <a:rPr lang="en-CA" sz="3600" dirty="0">
                <a:effectLst/>
              </a:rPr>
              <a:t>MCA bifurcation aneurysm </a:t>
            </a:r>
            <a:br>
              <a:rPr lang="en-CA" sz="3600" dirty="0">
                <a:effectLst/>
              </a:rPr>
            </a:br>
            <a:endParaRPr lang="en-CA" sz="3600" dirty="0"/>
          </a:p>
        </p:txBody>
      </p:sp>
      <p:pic>
        <p:nvPicPr>
          <p:cNvPr id="3" name="Picture 2" descr="A close-up of a brain&#10;&#10;Description automatically generated with low confidence">
            <a:extLst>
              <a:ext uri="{FF2B5EF4-FFF2-40B4-BE49-F238E27FC236}">
                <a16:creationId xmlns:a16="http://schemas.microsoft.com/office/drawing/2014/main" id="{1A51EFFA-0EBE-3056-9DD6-BCA81CFE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85" y="1690688"/>
            <a:ext cx="4637315" cy="4776308"/>
          </a:xfrm>
          <a:prstGeom prst="rect">
            <a:avLst/>
          </a:prstGeom>
        </p:spPr>
      </p:pic>
      <p:pic>
        <p:nvPicPr>
          <p:cNvPr id="8" name="Picture 7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C9987C14-5A0C-C813-AB92-FC5005E69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250" y="2051050"/>
            <a:ext cx="3390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9FBB1A-4674-4761-F75F-62F9D4AEC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09" y="1409700"/>
            <a:ext cx="5418382" cy="4842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95576-5DAA-17FF-EDF6-17D82446F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416" y="1409700"/>
            <a:ext cx="5927775" cy="511264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8FC2230-0248-89BB-72E6-6796E26D1A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CA" dirty="0"/>
              <a:t>False positive case 034 : DVA</a:t>
            </a:r>
          </a:p>
        </p:txBody>
      </p:sp>
    </p:spTree>
    <p:extLst>
      <p:ext uri="{BB962C8B-B14F-4D97-AF65-F5344CB8AC3E}">
        <p14:creationId xmlns:p14="http://schemas.microsoft.com/office/powerpoint/2010/main" val="300020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FC2230-0248-89BB-72E6-6796E26D1A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5751" y="365126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dirty="0"/>
              <a:t>False positive case 035 : Meningioma ? (vs dural metastasis ?)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E98675-00F3-CBB0-233E-8B354CF7D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9"/>
          <a:stretch/>
        </p:blipFill>
        <p:spPr>
          <a:xfrm>
            <a:off x="482600" y="1690688"/>
            <a:ext cx="5220951" cy="46119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313E74-E8F0-E976-5DA3-2397E6782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60" y="1562099"/>
            <a:ext cx="5551203" cy="49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1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</TotalTime>
  <Words>39</Words>
  <Application>Microsoft Macintosh PowerPoint</Application>
  <PresentationFormat>Widescreen</PresentationFormat>
  <Paragraphs>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False positive case 033 : MCA bifurcation aneurysm  </vt:lpstr>
      <vt:lpstr>False positive case 034 : DVA</vt:lpstr>
      <vt:lpstr>False positive case 035 : Meningioma ? (vs dural metastasis ?)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Létourneau-Guillon</dc:creator>
  <cp:lastModifiedBy>Laurent Létourneau-Guillon</cp:lastModifiedBy>
  <cp:revision>2</cp:revision>
  <dcterms:created xsi:type="dcterms:W3CDTF">2023-05-13T14:37:21Z</dcterms:created>
  <dcterms:modified xsi:type="dcterms:W3CDTF">2023-05-13T14:57:33Z</dcterms:modified>
</cp:coreProperties>
</file>