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  <p:sldId id="382" r:id="rId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529F9D"/>
    <a:srgbClr val="4472C4"/>
    <a:srgbClr val="2F528F"/>
    <a:srgbClr val="519F9D"/>
    <a:srgbClr val="7F7F7F"/>
    <a:srgbClr val="B5B5B5"/>
    <a:srgbClr val="A6A6A6"/>
    <a:srgbClr val="F7F7F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B6509-6C55-403E-BBF7-6610DBC28E39}" v="58" dt="2022-10-02T10:44:3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153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C2DB6509-6C55-403E-BBF7-6610DBC28E39}"/>
    <pc:docChg chg="undo redo custSel addSld modSld">
      <pc:chgData name="Laurent Prud'hon" userId="196f0b5afced95ca" providerId="LiveId" clId="{C2DB6509-6C55-403E-BBF7-6610DBC28E39}" dt="2022-10-02T10:47:22.305" v="2008" actId="1035"/>
      <pc:docMkLst>
        <pc:docMk/>
      </pc:docMkLst>
      <pc:sldChg chg="addSp delSp modSp mod">
        <pc:chgData name="Laurent Prud'hon" userId="196f0b5afced95ca" providerId="LiveId" clId="{C2DB6509-6C55-403E-BBF7-6610DBC28E39}" dt="2022-10-02T06:40:10.565" v="1048" actId="14100"/>
        <pc:sldMkLst>
          <pc:docMk/>
          <pc:sldMk cId="2332738587" sldId="256"/>
        </pc:sldMkLst>
        <pc:spChg chg="add mod">
          <ac:chgData name="Laurent Prud'hon" userId="196f0b5afced95ca" providerId="LiveId" clId="{C2DB6509-6C55-403E-BBF7-6610DBC28E39}" dt="2022-10-02T06:40:10.565" v="1048" actId="14100"/>
          <ac:spMkLst>
            <pc:docMk/>
            <pc:sldMk cId="2332738587" sldId="256"/>
            <ac:spMk id="2" creationId="{6B21EE25-D6D3-9CCE-D96F-04C038C8D5DA}"/>
          </ac:spMkLst>
        </pc:spChg>
        <pc:spChg chg="add del mod">
          <ac:chgData name="Laurent Prud'hon" userId="196f0b5afced95ca" providerId="LiveId" clId="{C2DB6509-6C55-403E-BBF7-6610DBC28E39}" dt="2022-10-02T06:37:54.816" v="1003"/>
          <ac:spMkLst>
            <pc:docMk/>
            <pc:sldMk cId="2332738587" sldId="256"/>
            <ac:spMk id="4" creationId="{41C7B808-3394-1E60-23AE-285405BF4EE9}"/>
          </ac:spMkLst>
        </pc:spChg>
        <pc:spChg chg="mod">
          <ac:chgData name="Laurent Prud'hon" userId="196f0b5afced95ca" providerId="LiveId" clId="{C2DB6509-6C55-403E-BBF7-6610DBC28E39}" dt="2022-10-02T06:08:28.200" v="673" actId="20577"/>
          <ac:spMkLst>
            <pc:docMk/>
            <pc:sldMk cId="2332738587" sldId="256"/>
            <ac:spMk id="15" creationId="{69D14E6D-CA4D-42C4-8755-93BA7812EC41}"/>
          </ac:spMkLst>
        </pc:spChg>
      </pc:sldChg>
      <pc:sldChg chg="modSp mod">
        <pc:chgData name="Laurent Prud'hon" userId="196f0b5afced95ca" providerId="LiveId" clId="{C2DB6509-6C55-403E-BBF7-6610DBC28E39}" dt="2022-10-02T10:44:59.439" v="1929" actId="20577"/>
        <pc:sldMkLst>
          <pc:docMk/>
          <pc:sldMk cId="1892221650" sldId="257"/>
        </pc:sldMkLst>
        <pc:spChg chg="mod">
          <ac:chgData name="Laurent Prud'hon" userId="196f0b5afced95ca" providerId="LiveId" clId="{C2DB6509-6C55-403E-BBF7-6610DBC28E39}" dt="2022-10-02T10:44:59.439" v="1929" actId="20577"/>
          <ac:spMkLst>
            <pc:docMk/>
            <pc:sldMk cId="1892221650" sldId="257"/>
            <ac:spMk id="35" creationId="{5C696461-126F-4E4B-8BA0-514137AEBCB4}"/>
          </ac:spMkLst>
        </pc:spChg>
      </pc:sldChg>
      <pc:sldChg chg="modSp mod">
        <pc:chgData name="Laurent Prud'hon" userId="196f0b5afced95ca" providerId="LiveId" clId="{C2DB6509-6C55-403E-BBF7-6610DBC28E39}" dt="2022-10-01T14:41:39.378" v="6" actId="14100"/>
        <pc:sldMkLst>
          <pc:docMk/>
          <pc:sldMk cId="1321670184" sldId="306"/>
        </pc:sldMkLst>
        <pc:spChg chg="mod">
          <ac:chgData name="Laurent Prud'hon" userId="196f0b5afced95ca" providerId="LiveId" clId="{C2DB6509-6C55-403E-BBF7-6610DBC28E39}" dt="2022-10-01T14:41:39.378" v="6" actId="14100"/>
          <ac:spMkLst>
            <pc:docMk/>
            <pc:sldMk cId="1321670184" sldId="306"/>
            <ac:spMk id="3" creationId="{B35BADD1-7BF5-456D-82C3-A079FCA5C8FF}"/>
          </ac:spMkLst>
        </pc:spChg>
      </pc:sldChg>
      <pc:sldChg chg="modSp mod">
        <pc:chgData name="Laurent Prud'hon" userId="196f0b5afced95ca" providerId="LiveId" clId="{C2DB6509-6C55-403E-BBF7-6610DBC28E39}" dt="2022-10-01T14:41:52.514" v="7"/>
        <pc:sldMkLst>
          <pc:docMk/>
          <pc:sldMk cId="973830630" sldId="308"/>
        </pc:sldMkLst>
        <pc:spChg chg="mod">
          <ac:chgData name="Laurent Prud'hon" userId="196f0b5afced95ca" providerId="LiveId" clId="{C2DB6509-6C55-403E-BBF7-6610DBC28E39}" dt="2022-10-01T14:41:52.514" v="7"/>
          <ac:spMkLst>
            <pc:docMk/>
            <pc:sldMk cId="973830630" sldId="308"/>
            <ac:spMk id="3" creationId="{B35BADD1-7BF5-456D-82C3-A079FCA5C8FF}"/>
          </ac:spMkLst>
        </pc:spChg>
      </pc:sldChg>
      <pc:sldChg chg="modSp mod">
        <pc:chgData name="Laurent Prud'hon" userId="196f0b5afced95ca" providerId="LiveId" clId="{C2DB6509-6C55-403E-BBF7-6610DBC28E39}" dt="2022-10-02T07:46:56.433" v="1508" actId="20577"/>
        <pc:sldMkLst>
          <pc:docMk/>
          <pc:sldMk cId="3903578706" sldId="312"/>
        </pc:sldMkLst>
        <pc:spChg chg="mod">
          <ac:chgData name="Laurent Prud'hon" userId="196f0b5afced95ca" providerId="LiveId" clId="{C2DB6509-6C55-403E-BBF7-6610DBC28E39}" dt="2022-10-02T07:46:56.433" v="1508" actId="20577"/>
          <ac:spMkLst>
            <pc:docMk/>
            <pc:sldMk cId="3903578706" sldId="312"/>
            <ac:spMk id="179" creationId="{1EB3A05D-252F-456A-90AC-8B14D0B1CB67}"/>
          </ac:spMkLst>
        </pc:spChg>
      </pc:sldChg>
      <pc:sldChg chg="addSp modSp mod">
        <pc:chgData name="Laurent Prud'hon" userId="196f0b5afced95ca" providerId="LiveId" clId="{C2DB6509-6C55-403E-BBF7-6610DBC28E39}" dt="2022-10-02T10:28:00.963" v="1870" actId="1035"/>
        <pc:sldMkLst>
          <pc:docMk/>
          <pc:sldMk cId="2149105744" sldId="315"/>
        </pc:sldMkLst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" creationId="{531F1895-9893-AEC5-534F-C30B2EAF7747}"/>
          </ac:spMkLst>
        </pc:spChg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3" creationId="{02B2F880-3B8E-3AFA-3B40-74B963E5BFEC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5" creationId="{20C2D33E-6494-46A7-8877-E12EAB78685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6" creationId="{28C943F4-E29F-46CC-AD72-1FEBE49BAB02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7" creationId="{BF0DEE18-CCB1-444E-8E3B-3F55A90F91A0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8" creationId="{B1469BE9-1A79-44E0-8454-591D7AA85EFA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9" creationId="{862A09DC-7AD2-42A0-BB85-B75C7D42C965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0" creationId="{A6080AC6-DA4C-4B1B-B8D4-5B1FE7350D5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1" creationId="{4314222D-6B8F-4562-9BFD-88BAD25EB188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2" creationId="{0A306995-4B40-42EC-9836-D6BDAEB301F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3" creationId="{0CDC6678-B994-4E12-9344-F32C780B52FF}"/>
          </ac:spMkLst>
        </pc:spChg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4" creationId="{3F5E57F6-2C33-2D67-9EE4-457A555F64A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7" creationId="{3D8570A5-F0F2-41B5-B756-8FA5B590697C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8" creationId="{2BEC39B8-A392-40F0-B724-AF314DF7BDE9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9" creationId="{EBCAE60E-68D8-4D43-A4BA-D3643F167D91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0" creationId="{F07DD155-8A7A-4006-A139-0719639B8C0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1" creationId="{1F916118-DA23-4DDA-9C67-DCFBD52835E8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2" creationId="{9CC4631F-ECE6-4578-BD67-3206A5FE9853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3" creationId="{42F620B0-82D6-435F-929F-DB08AB63AD22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4" creationId="{D3E5F091-F7FA-4AAA-AF44-835FE514111D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5" creationId="{D806A2D7-EE0B-4223-8657-A907D4AAE940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6" creationId="{55CC897D-499E-42D7-ADEC-58B1098E815E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7" creationId="{7417506C-E2C3-4715-A187-F24DF758BDB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8" creationId="{4EF3CB6E-9AF2-41E2-A534-6BC35833BB2C}"/>
          </ac:spMkLst>
        </pc:spChg>
      </pc:sldChg>
      <pc:sldChg chg="modSp mod">
        <pc:chgData name="Laurent Prud'hon" userId="196f0b5afced95ca" providerId="LiveId" clId="{C2DB6509-6C55-403E-BBF7-6610DBC28E39}" dt="2022-10-01T14:50:00.090" v="8"/>
        <pc:sldMkLst>
          <pc:docMk/>
          <pc:sldMk cId="2367473753" sldId="316"/>
        </pc:sldMkLst>
        <pc:spChg chg="mod">
          <ac:chgData name="Laurent Prud'hon" userId="196f0b5afced95ca" providerId="LiveId" clId="{C2DB6509-6C55-403E-BBF7-6610DBC28E39}" dt="2022-10-01T14:50:00.090" v="8"/>
          <ac:spMkLst>
            <pc:docMk/>
            <pc:sldMk cId="2367473753" sldId="316"/>
            <ac:spMk id="8" creationId="{6AA42A17-CFA3-4986-848E-28AC16E47D67}"/>
          </ac:spMkLst>
        </pc:spChg>
      </pc:sldChg>
      <pc:sldChg chg="addSp modSp mod">
        <pc:chgData name="Laurent Prud'hon" userId="196f0b5afced95ca" providerId="LiveId" clId="{C2DB6509-6C55-403E-BBF7-6610DBC28E39}" dt="2022-10-02T10:47:22.305" v="2008" actId="1035"/>
        <pc:sldMkLst>
          <pc:docMk/>
          <pc:sldMk cId="735788667" sldId="318"/>
        </pc:sldMkLst>
        <pc:spChg chg="add 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2" creationId="{27E2E747-F6FB-6AB4-38F6-1536C3419FD0}"/>
          </ac:spMkLst>
        </pc:spChg>
        <pc:spChg chg="mod">
          <ac:chgData name="Laurent Prud'hon" userId="196f0b5afced95ca" providerId="LiveId" clId="{C2DB6509-6C55-403E-BBF7-6610DBC28E39}" dt="2022-10-02T10:47:14.720" v="1999" actId="14100"/>
          <ac:spMkLst>
            <pc:docMk/>
            <pc:sldMk cId="735788667" sldId="318"/>
            <ac:spMk id="28" creationId="{C638E1E8-A4E0-4B32-94F7-B6C4698FAA46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33" creationId="{6852CC84-3159-47A7-8F98-71152C982A81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1" creationId="{5EAC63B5-A43C-47A3-AD8C-6DCFD3E76609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3" creationId="{49EC697D-6D79-4083-AEE8-4F050B9284B5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4" creationId="{4B34A25D-615F-479C-B663-B12BE4E1D568}"/>
          </ac:spMkLst>
        </pc:spChg>
        <pc:spChg chg="mod">
          <ac:chgData name="Laurent Prud'hon" userId="196f0b5afced95ca" providerId="LiveId" clId="{C2DB6509-6C55-403E-BBF7-6610DBC28E39}" dt="2022-10-02T10:47:06.674" v="1997" actId="1035"/>
          <ac:spMkLst>
            <pc:docMk/>
            <pc:sldMk cId="735788667" sldId="318"/>
            <ac:spMk id="45" creationId="{9ADC2A92-2027-46C4-9632-8577EA708B60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6" creationId="{AE6A8452-446D-4AE4-B6ED-55B0FA19F22D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7" creationId="{63646143-3ACD-4353-8F0A-32CD97E1620F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8" creationId="{F5816EE7-4FF7-4B54-878D-B85A7F7435C8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0" creationId="{43DC64A7-EE46-4271-8E1B-7B37800BBB87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1" creationId="{7639A0F7-8928-4BA6-824F-B3CCBCB262BD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2" creationId="{3DC96124-5E85-4745-8867-498F775DD69B}"/>
          </ac:spMkLst>
        </pc:spChg>
      </pc:sldChg>
      <pc:sldChg chg="modSp mod">
        <pc:chgData name="Laurent Prud'hon" userId="196f0b5afced95ca" providerId="LiveId" clId="{C2DB6509-6C55-403E-BBF7-6610DBC28E39}" dt="2022-10-02T06:09:03.738" v="682" actId="20577"/>
        <pc:sldMkLst>
          <pc:docMk/>
          <pc:sldMk cId="2895221680" sldId="323"/>
        </pc:sldMkLst>
        <pc:spChg chg="mod">
          <ac:chgData name="Laurent Prud'hon" userId="196f0b5afced95ca" providerId="LiveId" clId="{C2DB6509-6C55-403E-BBF7-6610DBC28E39}" dt="2022-10-02T06:09:03.738" v="682" actId="20577"/>
          <ac:spMkLst>
            <pc:docMk/>
            <pc:sldMk cId="2895221680" sldId="323"/>
            <ac:spMk id="33" creationId="{ED70361D-EFFF-420A-B6AE-205A11DEEA04}"/>
          </ac:spMkLst>
        </pc:spChg>
      </pc:sldChg>
      <pc:sldChg chg="addSp delSp modSp mod">
        <pc:chgData name="Laurent Prud'hon" userId="196f0b5afced95ca" providerId="LiveId" clId="{C2DB6509-6C55-403E-BBF7-6610DBC28E39}" dt="2022-10-02T06:51:10.514" v="1061" actId="1076"/>
        <pc:sldMkLst>
          <pc:docMk/>
          <pc:sldMk cId="3450996022" sldId="324"/>
        </pc:sldMkLst>
        <pc:spChg chg="add del">
          <ac:chgData name="Laurent Prud'hon" userId="196f0b5afced95ca" providerId="LiveId" clId="{C2DB6509-6C55-403E-BBF7-6610DBC28E39}" dt="2022-10-02T06:50:26.410" v="1050" actId="22"/>
          <ac:spMkLst>
            <pc:docMk/>
            <pc:sldMk cId="3450996022" sldId="324"/>
            <ac:spMk id="4" creationId="{8855A18B-72D0-0BE1-347A-922462D7516D}"/>
          </ac:spMkLst>
        </pc:spChg>
        <pc:spChg chg="add mod">
          <ac:chgData name="Laurent Prud'hon" userId="196f0b5afced95ca" providerId="LiveId" clId="{C2DB6509-6C55-403E-BBF7-6610DBC28E39}" dt="2022-10-02T06:51:10.514" v="1061" actId="1076"/>
          <ac:spMkLst>
            <pc:docMk/>
            <pc:sldMk cId="3450996022" sldId="324"/>
            <ac:spMk id="6" creationId="{94ABF6E7-60FE-5783-8585-87DAEB1CA7AC}"/>
          </ac:spMkLst>
        </pc:spChg>
      </pc:sldChg>
      <pc:sldChg chg="addSp delSp modSp mod">
        <pc:chgData name="Laurent Prud'hon" userId="196f0b5afced95ca" providerId="LiveId" clId="{C2DB6509-6C55-403E-BBF7-6610DBC28E39}" dt="2022-10-02T07:15:33.487" v="1247" actId="113"/>
        <pc:sldMkLst>
          <pc:docMk/>
          <pc:sldMk cId="1589111569" sldId="326"/>
        </pc:sldMkLst>
        <pc:spChg chg="add mod">
          <ac:chgData name="Laurent Prud'hon" userId="196f0b5afced95ca" providerId="LiveId" clId="{C2DB6509-6C55-403E-BBF7-6610DBC28E39}" dt="2022-10-02T07:14:00.224" v="1246" actId="1076"/>
          <ac:spMkLst>
            <pc:docMk/>
            <pc:sldMk cId="1589111569" sldId="326"/>
            <ac:spMk id="2" creationId="{4DCC4E5F-9932-A118-303B-4634D02E850E}"/>
          </ac:spMkLst>
        </pc:spChg>
        <pc:spChg chg="add del mod">
          <ac:chgData name="Laurent Prud'hon" userId="196f0b5afced95ca" providerId="LiveId" clId="{C2DB6509-6C55-403E-BBF7-6610DBC28E39}" dt="2022-10-02T07:11:17.095" v="1110"/>
          <ac:spMkLst>
            <pc:docMk/>
            <pc:sldMk cId="1589111569" sldId="326"/>
            <ac:spMk id="3" creationId="{B32AB9DB-3000-52FE-34B1-9781416E6D16}"/>
          </ac:spMkLst>
        </pc:spChg>
        <pc:spChg chg="mod">
          <ac:chgData name="Laurent Prud'hon" userId="196f0b5afced95ca" providerId="LiveId" clId="{C2DB6509-6C55-403E-BBF7-6610DBC28E39}" dt="2022-10-02T07:15:33.487" v="1247" actId="113"/>
          <ac:spMkLst>
            <pc:docMk/>
            <pc:sldMk cId="1589111569" sldId="326"/>
            <ac:spMk id="10" creationId="{7410A827-1CA0-4391-B59F-3A28B4EE0E98}"/>
          </ac:spMkLst>
        </pc:spChg>
      </pc:sldChg>
      <pc:sldChg chg="modSp mod">
        <pc:chgData name="Laurent Prud'hon" userId="196f0b5afced95ca" providerId="LiveId" clId="{C2DB6509-6C55-403E-BBF7-6610DBC28E39}" dt="2022-10-02T09:52:50.456" v="1618" actId="404"/>
        <pc:sldMkLst>
          <pc:docMk/>
          <pc:sldMk cId="75417711" sldId="330"/>
        </pc:sldMkLst>
        <pc:spChg chg="mod">
          <ac:chgData name="Laurent Prud'hon" userId="196f0b5afced95ca" providerId="LiveId" clId="{C2DB6509-6C55-403E-BBF7-6610DBC28E39}" dt="2022-10-02T09:52:50.456" v="1618" actId="404"/>
          <ac:spMkLst>
            <pc:docMk/>
            <pc:sldMk cId="75417711" sldId="330"/>
            <ac:spMk id="50" creationId="{9A805FE1-A277-4ADF-940D-7BB1CBB0BF26}"/>
          </ac:spMkLst>
        </pc:spChg>
      </pc:sldChg>
      <pc:sldChg chg="addSp modSp mod">
        <pc:chgData name="Laurent Prud'hon" userId="196f0b5afced95ca" providerId="LiveId" clId="{C2DB6509-6C55-403E-BBF7-6610DBC28E39}" dt="2022-10-02T09:55:16.921" v="1622" actId="1076"/>
        <pc:sldMkLst>
          <pc:docMk/>
          <pc:sldMk cId="1124206207" sldId="331"/>
        </pc:sldMkLst>
        <pc:spChg chg="add mod">
          <ac:chgData name="Laurent Prud'hon" userId="196f0b5afced95ca" providerId="LiveId" clId="{C2DB6509-6C55-403E-BBF7-6610DBC28E39}" dt="2022-10-02T09:55:16.921" v="1622" actId="1076"/>
          <ac:spMkLst>
            <pc:docMk/>
            <pc:sldMk cId="1124206207" sldId="331"/>
            <ac:spMk id="3" creationId="{6129CCF2-3AB2-7D7D-4F5E-642DD13DF288}"/>
          </ac:spMkLst>
        </pc:spChg>
        <pc:spChg chg="mod">
          <ac:chgData name="Laurent Prud'hon" userId="196f0b5afced95ca" providerId="LiveId" clId="{C2DB6509-6C55-403E-BBF7-6610DBC28E39}" dt="2022-10-02T09:54:58.339" v="1619" actId="1076"/>
          <ac:spMkLst>
            <pc:docMk/>
            <pc:sldMk cId="1124206207" sldId="331"/>
            <ac:spMk id="36" creationId="{3D7A9070-1215-4743-803D-0C7CF56ABC7C}"/>
          </ac:spMkLst>
        </pc:spChg>
        <pc:spChg chg="mod">
          <ac:chgData name="Laurent Prud'hon" userId="196f0b5afced95ca" providerId="LiveId" clId="{C2DB6509-6C55-403E-BBF7-6610DBC28E39}" dt="2022-10-02T09:54:58.339" v="1619" actId="1076"/>
          <ac:spMkLst>
            <pc:docMk/>
            <pc:sldMk cId="1124206207" sldId="331"/>
            <ac:spMk id="52" creationId="{441540B5-1D7C-4942-920B-703AE0812831}"/>
          </ac:spMkLst>
        </pc:spChg>
      </pc:sldChg>
      <pc:sldChg chg="addSp delSp modSp mod">
        <pc:chgData name="Laurent Prud'hon" userId="196f0b5afced95ca" providerId="LiveId" clId="{C2DB6509-6C55-403E-BBF7-6610DBC28E39}" dt="2022-10-01T15:06:52.037" v="39" actId="20577"/>
        <pc:sldMkLst>
          <pc:docMk/>
          <pc:sldMk cId="3712055459" sldId="334"/>
        </pc:sldMkLst>
        <pc:spChg chg="add mod">
          <ac:chgData name="Laurent Prud'hon" userId="196f0b5afced95ca" providerId="LiveId" clId="{C2DB6509-6C55-403E-BBF7-6610DBC28E39}" dt="2022-10-01T15:06:24.769" v="26" actId="1076"/>
          <ac:spMkLst>
            <pc:docMk/>
            <pc:sldMk cId="3712055459" sldId="334"/>
            <ac:spMk id="2" creationId="{F1BB0F4F-4D03-4101-35F7-77FDFA79E611}"/>
          </ac:spMkLst>
        </pc:spChg>
        <pc:spChg chg="add mod">
          <ac:chgData name="Laurent Prud'hon" userId="196f0b5afced95ca" providerId="LiveId" clId="{C2DB6509-6C55-403E-BBF7-6610DBC28E39}" dt="2022-10-01T15:06:52.037" v="39" actId="20577"/>
          <ac:spMkLst>
            <pc:docMk/>
            <pc:sldMk cId="3712055459" sldId="334"/>
            <ac:spMk id="5" creationId="{2B3C02EC-A971-79EC-950A-35066511FC65}"/>
          </ac:spMkLst>
        </pc:spChg>
        <pc:spChg chg="add del mod">
          <ac:chgData name="Laurent Prud'hon" userId="196f0b5afced95ca" providerId="LiveId" clId="{C2DB6509-6C55-403E-BBF7-6610DBC28E39}" dt="2022-10-01T15:06:29.254" v="30"/>
          <ac:spMkLst>
            <pc:docMk/>
            <pc:sldMk cId="3712055459" sldId="334"/>
            <ac:spMk id="7" creationId="{7850D270-1500-FB4A-0B58-9CCE7025E77E}"/>
          </ac:spMkLst>
        </pc:spChg>
        <pc:spChg chg="add del mod">
          <ac:chgData name="Laurent Prud'hon" userId="196f0b5afced95ca" providerId="LiveId" clId="{C2DB6509-6C55-403E-BBF7-6610DBC28E39}" dt="2022-10-01T15:06:31.861" v="32"/>
          <ac:spMkLst>
            <pc:docMk/>
            <pc:sldMk cId="3712055459" sldId="334"/>
            <ac:spMk id="8" creationId="{63B3F2BE-DBC9-E9B8-CDB3-49D5B19CB3F6}"/>
          </ac:spMkLst>
        </pc:spChg>
        <pc:spChg chg="add del mod">
          <ac:chgData name="Laurent Prud'hon" userId="196f0b5afced95ca" providerId="LiveId" clId="{C2DB6509-6C55-403E-BBF7-6610DBC28E39}" dt="2022-10-01T15:06:36.244" v="35"/>
          <ac:spMkLst>
            <pc:docMk/>
            <pc:sldMk cId="3712055459" sldId="334"/>
            <ac:spMk id="9" creationId="{A80401DC-6119-8395-C4B6-E0DAD84AE9D7}"/>
          </ac:spMkLst>
        </pc:spChg>
      </pc:sldChg>
      <pc:sldChg chg="addSp modSp mod">
        <pc:chgData name="Laurent Prud'hon" userId="196f0b5afced95ca" providerId="LiveId" clId="{C2DB6509-6C55-403E-BBF7-6610DBC28E39}" dt="2022-10-02T07:56:53.746" v="1613" actId="1035"/>
        <pc:sldMkLst>
          <pc:docMk/>
          <pc:sldMk cId="1345849436" sldId="335"/>
        </pc:sldMkLst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" creationId="{E6DEEDB8-BCC9-76B4-B9AB-DB4DB538A19B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3" creationId="{3B713590-8D42-60E9-24F8-FDE353A6D575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5" creationId="{211FD774-0CA9-0F16-EFA4-B85F26DE911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6" creationId="{63407CC9-A344-400B-9E33-680DBAD31FB0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7" creationId="{B817F0FE-EA30-4245-8523-6D585E9F29AB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8" creationId="{F7E4E5BB-DFDC-4CF9-9C77-3739664381C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9" creationId="{6E875574-02D8-4715-8AC7-DB1F37379A2E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0" creationId="{73BF9EBC-3820-4D59-ACEC-CFAA01187917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1" creationId="{7BE12912-6154-452D-B2FB-E7EF823B7406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2" creationId="{26CE0715-6D23-4F97-8F88-7A041A6A339E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3" creationId="{03C586BC-5851-5F66-7F7C-0EECF4CBD715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5" creationId="{3E631603-9A93-470D-9B88-200A3420F284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6" creationId="{C6E11C05-05CB-4DF6-8B84-481A89D71153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7" creationId="{F543E017-9CE6-440F-BF8B-2613FFBC753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8" creationId="{F714D8CD-F803-46EB-9E41-B4036865FE5B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9" creationId="{DC3EF5B7-BAF3-41C7-B8AF-E74AAC0A2C5A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0" creationId="{70A684AF-6B4E-4AA1-9212-2617080EBA14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1" creationId="{FEF5CA50-93F8-4A77-92BD-21FD6C5C3FDD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2" creationId="{A23AB0CA-3618-4AF8-86B8-61C46FA52459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3" creationId="{94A48FC0-0F2F-46D8-AB28-21252E07D3C4}"/>
          </ac:spMkLst>
        </pc:spChg>
      </pc:sldChg>
      <pc:sldChg chg="addSp modSp mod">
        <pc:chgData name="Laurent Prud'hon" userId="196f0b5afced95ca" providerId="LiveId" clId="{C2DB6509-6C55-403E-BBF7-6610DBC28E39}" dt="2022-10-02T07:37:27.460" v="1416" actId="20577"/>
        <pc:sldMkLst>
          <pc:docMk/>
          <pc:sldMk cId="600380739" sldId="355"/>
        </pc:sldMkLst>
        <pc:spChg chg="add 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" creationId="{5D319C31-8433-186B-8840-B2E41223F446}"/>
          </ac:spMkLst>
        </pc:spChg>
        <pc:spChg chg="add mod">
          <ac:chgData name="Laurent Prud'hon" userId="196f0b5afced95ca" providerId="LiveId" clId="{C2DB6509-6C55-403E-BBF7-6610DBC28E39}" dt="2022-10-02T07:37:27.460" v="1416" actId="20577"/>
          <ac:spMkLst>
            <pc:docMk/>
            <pc:sldMk cId="600380739" sldId="355"/>
            <ac:spMk id="3" creationId="{C7AF94E6-4870-BFBE-5DE2-8542DAD6D01A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5" creationId="{4D9B638D-D624-4070-B59C-014302ED4FEC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6" creationId="{64EF4E1D-8F8D-4308-A81D-34A214F43E54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8" creationId="{8547542E-1E6F-4CE3-9669-1CEC6F03F693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9" creationId="{09F34F7D-E183-4268-8C58-9F56146BB992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0" creationId="{37BC23F7-23CE-45EC-8763-2621B6E3F11A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1" creationId="{16013D37-7F98-4039-AA8B-BB32E0DDA15C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2" creationId="{8259E1C1-BC66-441E-999B-549EAC1DFDF5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3" creationId="{89D42027-EC84-41FD-8699-A26D0A865877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6" creationId="{29DF1ABE-42D7-4418-AA6D-A80B563C191F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7" creationId="{FCC28033-374E-4768-A91C-2D7CC441DDF5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8" creationId="{D0631A48-77A7-4082-9E5C-A911661FA91C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9" creationId="{B7CB8A7F-0B76-4431-B33D-5942198B5418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0" creationId="{74D81BD4-D843-4353-AE31-D8D6456CF54E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1" creationId="{066A97B5-AA34-412C-B49C-8773AFE5B0E5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2" creationId="{6364EDCD-AA08-455C-873C-B7D8E36D3800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3" creationId="{CCD971E9-3ACC-4A5C-8CD3-2CDAD0E4077D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4" creationId="{155AE26C-8D7E-4B40-8F83-CDF6AC424A61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5" creationId="{1688F077-229C-4132-8906-E5B1E0A753E5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6" creationId="{D7E23440-7A9C-47E1-937C-160C0CF51289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7" creationId="{EC80E99D-4519-423A-B125-04222B7218E8}"/>
          </ac:spMkLst>
        </pc:spChg>
      </pc:sldChg>
      <pc:sldChg chg="addSp delSp modSp mod">
        <pc:chgData name="Laurent Prud'hon" userId="196f0b5afced95ca" providerId="LiveId" clId="{C2DB6509-6C55-403E-BBF7-6610DBC28E39}" dt="2022-10-01T16:18:03.155" v="600" actId="1036"/>
        <pc:sldMkLst>
          <pc:docMk/>
          <pc:sldMk cId="3511253921" sldId="356"/>
        </pc:sldMkLst>
        <pc:spChg chg="mod">
          <ac:chgData name="Laurent Prud'hon" userId="196f0b5afced95ca" providerId="LiveId" clId="{C2DB6509-6C55-403E-BBF7-6610DBC28E39}" dt="2022-10-01T16:01:56.492" v="422" actId="20577"/>
          <ac:spMkLst>
            <pc:docMk/>
            <pc:sldMk cId="3511253921" sldId="356"/>
            <ac:spMk id="2" creationId="{E25838E1-DA14-48D0-9635-2A5F22B8FE9E}"/>
          </ac:spMkLst>
        </pc:spChg>
        <pc:spChg chg="mod">
          <ac:chgData name="Laurent Prud'hon" userId="196f0b5afced95ca" providerId="LiveId" clId="{C2DB6509-6C55-403E-BBF7-6610DBC28E39}" dt="2022-10-01T16:06:15.632" v="429" actId="20577"/>
          <ac:spMkLst>
            <pc:docMk/>
            <pc:sldMk cId="3511253921" sldId="356"/>
            <ac:spMk id="6" creationId="{7213EF72-9552-4C91-8A02-4D7D5DF27473}"/>
          </ac:spMkLst>
        </pc:spChg>
        <pc:spChg chg="mod">
          <ac:chgData name="Laurent Prud'hon" userId="196f0b5afced95ca" providerId="LiveId" clId="{C2DB6509-6C55-403E-BBF7-6610DBC28E39}" dt="2022-10-01T16:16:34.186" v="569" actId="404"/>
          <ac:spMkLst>
            <pc:docMk/>
            <pc:sldMk cId="3511253921" sldId="356"/>
            <ac:spMk id="7" creationId="{51E2A13F-BF0A-4C6C-939A-763CE2E070D1}"/>
          </ac:spMkLst>
        </pc:spChg>
        <pc:spChg chg="del">
          <ac:chgData name="Laurent Prud'hon" userId="196f0b5afced95ca" providerId="LiveId" clId="{C2DB6509-6C55-403E-BBF7-6610DBC28E39}" dt="2022-10-01T16:02:57.771" v="423" actId="478"/>
          <ac:spMkLst>
            <pc:docMk/>
            <pc:sldMk cId="3511253921" sldId="356"/>
            <ac:spMk id="8" creationId="{B45B3F58-ACBD-4C64-ADA9-BF553B48F164}"/>
          </ac:spMkLst>
        </pc:spChg>
        <pc:spChg chg="del">
          <ac:chgData name="Laurent Prud'hon" userId="196f0b5afced95ca" providerId="LiveId" clId="{C2DB6509-6C55-403E-BBF7-6610DBC28E39}" dt="2022-10-01T16:02:57.771" v="423" actId="478"/>
          <ac:spMkLst>
            <pc:docMk/>
            <pc:sldMk cId="3511253921" sldId="356"/>
            <ac:spMk id="9" creationId="{8CB56B7B-E12D-464E-A88C-BA837561F8EE}"/>
          </ac:spMkLst>
        </pc:spChg>
        <pc:spChg chg="add del">
          <ac:chgData name="Laurent Prud'hon" userId="196f0b5afced95ca" providerId="LiveId" clId="{C2DB6509-6C55-403E-BBF7-6610DBC28E39}" dt="2022-10-01T16:07:06.633" v="440" actId="478"/>
          <ac:spMkLst>
            <pc:docMk/>
            <pc:sldMk cId="3511253921" sldId="356"/>
            <ac:spMk id="10" creationId="{A6AD358B-245E-4740-8B66-1ECF13300D98}"/>
          </ac:spMkLst>
        </pc:spChg>
        <pc:spChg chg="mod">
          <ac:chgData name="Laurent Prud'hon" userId="196f0b5afced95ca" providerId="LiveId" clId="{C2DB6509-6C55-403E-BBF7-6610DBC28E39}" dt="2022-10-01T16:16:52.848" v="570" actId="1076"/>
          <ac:spMkLst>
            <pc:docMk/>
            <pc:sldMk cId="3511253921" sldId="356"/>
            <ac:spMk id="11" creationId="{0E77612E-3C35-44A5-9E37-85D0564A7A0A}"/>
          </ac:spMkLst>
        </pc:spChg>
        <pc:spChg chg="add del mod">
          <ac:chgData name="Laurent Prud'hon" userId="196f0b5afced95ca" providerId="LiveId" clId="{C2DB6509-6C55-403E-BBF7-6610DBC28E39}" dt="2022-10-01T16:18:03.155" v="600" actId="1036"/>
          <ac:spMkLst>
            <pc:docMk/>
            <pc:sldMk cId="3511253921" sldId="356"/>
            <ac:spMk id="12" creationId="{33FA55C2-88A0-47EE-AB05-8B71AF5C08B0}"/>
          </ac:spMkLst>
        </pc:spChg>
        <pc:spChg chg="add del">
          <ac:chgData name="Laurent Prud'hon" userId="196f0b5afced95ca" providerId="LiveId" clId="{C2DB6509-6C55-403E-BBF7-6610DBC28E39}" dt="2022-10-01T16:07:13.905" v="444" actId="478"/>
          <ac:spMkLst>
            <pc:docMk/>
            <pc:sldMk cId="3511253921" sldId="356"/>
            <ac:spMk id="13" creationId="{F1783626-3112-4901-BED0-D9C8096D0A97}"/>
          </ac:spMkLst>
        </pc:spChg>
        <pc:spChg chg="add del mod">
          <ac:chgData name="Laurent Prud'hon" userId="196f0b5afced95ca" providerId="LiveId" clId="{C2DB6509-6C55-403E-BBF7-6610DBC28E39}" dt="2022-10-01T16:07:10.749" v="442" actId="478"/>
          <ac:spMkLst>
            <pc:docMk/>
            <pc:sldMk cId="3511253921" sldId="356"/>
            <ac:spMk id="15" creationId="{CEE2781A-3C68-4BCB-BC4E-B9A816E0021C}"/>
          </ac:spMkLst>
        </pc:spChg>
        <pc:spChg chg="add del mod">
          <ac:chgData name="Laurent Prud'hon" userId="196f0b5afced95ca" providerId="LiveId" clId="{C2DB6509-6C55-403E-BBF7-6610DBC28E39}" dt="2022-10-01T16:18:03.155" v="600" actId="1036"/>
          <ac:spMkLst>
            <pc:docMk/>
            <pc:sldMk cId="3511253921" sldId="356"/>
            <ac:spMk id="16" creationId="{7112B02E-37D8-490F-A620-84F5004EC813}"/>
          </ac:spMkLst>
        </pc:spChg>
        <pc:spChg chg="add del">
          <ac:chgData name="Laurent Prud'hon" userId="196f0b5afced95ca" providerId="LiveId" clId="{C2DB6509-6C55-403E-BBF7-6610DBC28E39}" dt="2022-10-01T16:07:12.327" v="443" actId="478"/>
          <ac:spMkLst>
            <pc:docMk/>
            <pc:sldMk cId="3511253921" sldId="356"/>
            <ac:spMk id="18" creationId="{109DCFEA-C276-4E2C-B3E2-78A1F8ED3BBD}"/>
          </ac:spMkLst>
        </pc:spChg>
      </pc:sldChg>
      <pc:sldChg chg="addSp delSp modSp mod">
        <pc:chgData name="Laurent Prud'hon" userId="196f0b5afced95ca" providerId="LiveId" clId="{C2DB6509-6C55-403E-BBF7-6610DBC28E39}" dt="2022-10-01T15:59:32.064" v="390" actId="1076"/>
        <pc:sldMkLst>
          <pc:docMk/>
          <pc:sldMk cId="2045092322" sldId="357"/>
        </pc:sldMkLst>
        <pc:spChg chg="add del">
          <ac:chgData name="Laurent Prud'hon" userId="196f0b5afced95ca" providerId="LiveId" clId="{C2DB6509-6C55-403E-BBF7-6610DBC28E39}" dt="2022-10-01T15:48:09.344" v="217"/>
          <ac:spMkLst>
            <pc:docMk/>
            <pc:sldMk cId="2045092322" sldId="357"/>
            <ac:spMk id="3" creationId="{8C56A7B9-DDCC-53F5-1145-83EBB674D3EC}"/>
          </ac:spMkLst>
        </pc:spChg>
        <pc:spChg chg="del mod">
          <ac:chgData name="Laurent Prud'hon" userId="196f0b5afced95ca" providerId="LiveId" clId="{C2DB6509-6C55-403E-BBF7-6610DBC28E39}" dt="2022-10-01T15:50:06.876" v="224" actId="478"/>
          <ac:spMkLst>
            <pc:docMk/>
            <pc:sldMk cId="2045092322" sldId="357"/>
            <ac:spMk id="5" creationId="{68EE567E-51C9-40D5-B469-9360F36864BB}"/>
          </ac:spMkLst>
        </pc:spChg>
        <pc:spChg chg="del mod">
          <ac:chgData name="Laurent Prud'hon" userId="196f0b5afced95ca" providerId="LiveId" clId="{C2DB6509-6C55-403E-BBF7-6610DBC28E39}" dt="2022-10-01T15:52:48.482" v="260" actId="478"/>
          <ac:spMkLst>
            <pc:docMk/>
            <pc:sldMk cId="2045092322" sldId="357"/>
            <ac:spMk id="6" creationId="{09652C84-353D-4F87-9DFD-80E0C5400BA0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7" creationId="{1C47769F-AEEF-4EC5-934A-883D65AF7AFB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8" creationId="{744F1ED9-652E-4594-BD2E-BA627CD923BD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9" creationId="{B50FBECF-B884-4A07-8724-EBC87B1C06C2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0" creationId="{0005AED8-DC1D-4CB8-B5EB-174B6A06DAD4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11" creationId="{8E200F4B-4401-4CBD-8A09-1485602762D5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2" creationId="{C7A493F8-CE31-458A-ABC5-E3104DBBBD0B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3" creationId="{25560A83-537C-44BC-BC57-0FE865402E3C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4" creationId="{F3222A8F-6270-47AA-BAEA-D36C4569A47A}"/>
          </ac:spMkLst>
        </pc:spChg>
        <pc:graphicFrameChg chg="add del mod">
          <ac:chgData name="Laurent Prud'hon" userId="196f0b5afced95ca" providerId="LiveId" clId="{C2DB6509-6C55-403E-BBF7-6610DBC28E39}" dt="2022-10-01T15:38:57.902" v="138"/>
          <ac:graphicFrameMkLst>
            <pc:docMk/>
            <pc:sldMk cId="2045092322" sldId="357"/>
            <ac:graphicFrameMk id="2" creationId="{98DD3E3C-96E3-D356-5C02-5E8FBFC53EBD}"/>
          </ac:graphicFrameMkLst>
        </pc:graphicFrameChg>
        <pc:cxnChg chg="add del">
          <ac:chgData name="Laurent Prud'hon" userId="196f0b5afced95ca" providerId="LiveId" clId="{C2DB6509-6C55-403E-BBF7-6610DBC28E39}" dt="2022-10-01T15:38:52.713" v="136" actId="478"/>
          <ac:cxnSpMkLst>
            <pc:docMk/>
            <pc:sldMk cId="2045092322" sldId="357"/>
            <ac:cxnSpMk id="16" creationId="{656BA540-BA5C-4A6C-ACD5-4832B1FC7065}"/>
          </ac:cxnSpMkLst>
        </pc:cxnChg>
      </pc:sldChg>
      <pc:sldChg chg="modSp mod">
        <pc:chgData name="Laurent Prud'hon" userId="196f0b5afced95ca" providerId="LiveId" clId="{C2DB6509-6C55-403E-BBF7-6610DBC28E39}" dt="2022-10-02T05:57:56.956" v="646" actId="1035"/>
        <pc:sldMkLst>
          <pc:docMk/>
          <pc:sldMk cId="1318639542" sldId="361"/>
        </pc:sldMkLst>
        <pc:spChg chg="mod">
          <ac:chgData name="Laurent Prud'hon" userId="196f0b5afced95ca" providerId="LiveId" clId="{C2DB6509-6C55-403E-BBF7-6610DBC28E39}" dt="2022-10-02T05:57:45.761" v="634" actId="404"/>
          <ac:spMkLst>
            <pc:docMk/>
            <pc:sldMk cId="1318639542" sldId="361"/>
            <ac:spMk id="6" creationId="{42124A8A-DA59-4CB9-9E56-163AE134771C}"/>
          </ac:spMkLst>
        </pc:spChg>
        <pc:spChg chg="mod">
          <ac:chgData name="Laurent Prud'hon" userId="196f0b5afced95ca" providerId="LiveId" clId="{C2DB6509-6C55-403E-BBF7-6610DBC28E39}" dt="2022-10-02T05:57:56.956" v="646" actId="1035"/>
          <ac:spMkLst>
            <pc:docMk/>
            <pc:sldMk cId="1318639542" sldId="361"/>
            <ac:spMk id="9" creationId="{96918350-1780-4898-A29D-3D5C5352C881}"/>
          </ac:spMkLst>
        </pc:spChg>
        <pc:spChg chg="mod">
          <ac:chgData name="Laurent Prud'hon" userId="196f0b5afced95ca" providerId="LiveId" clId="{C2DB6509-6C55-403E-BBF7-6610DBC28E39}" dt="2022-10-02T05:57:56.956" v="646" actId="1035"/>
          <ac:spMkLst>
            <pc:docMk/>
            <pc:sldMk cId="1318639542" sldId="361"/>
            <ac:spMk id="10" creationId="{461D1FF2-D92F-48DA-8FDE-107555AC3A63}"/>
          </ac:spMkLst>
        </pc:spChg>
      </pc:sldChg>
      <pc:sldChg chg="addSp modSp mod">
        <pc:chgData name="Laurent Prud'hon" userId="196f0b5afced95ca" providerId="LiveId" clId="{C2DB6509-6C55-403E-BBF7-6610DBC28E39}" dt="2022-10-02T10:39:27.978" v="1899"/>
        <pc:sldMkLst>
          <pc:docMk/>
          <pc:sldMk cId="1606367504" sldId="362"/>
        </pc:sldMkLst>
        <pc:spChg chg="add mod">
          <ac:chgData name="Laurent Prud'hon" userId="196f0b5afced95ca" providerId="LiveId" clId="{C2DB6509-6C55-403E-BBF7-6610DBC28E39}" dt="2022-10-02T10:39:27.978" v="1899"/>
          <ac:spMkLst>
            <pc:docMk/>
            <pc:sldMk cId="1606367504" sldId="362"/>
            <ac:spMk id="2" creationId="{FBB51BE9-4CE0-56B6-0E79-D401A440F16A}"/>
          </ac:spMkLst>
        </pc:spChg>
        <pc:spChg chg="mod">
          <ac:chgData name="Laurent Prud'hon" userId="196f0b5afced95ca" providerId="LiveId" clId="{C2DB6509-6C55-403E-BBF7-6610DBC28E39}" dt="2022-10-02T10:38:32.207" v="1896" actId="14100"/>
          <ac:spMkLst>
            <pc:docMk/>
            <pc:sldMk cId="1606367504" sldId="362"/>
            <ac:spMk id="25" creationId="{6074C5B9-70E3-49EB-9A62-FAC0CB866190}"/>
          </ac:spMkLst>
        </pc:spChg>
      </pc:sldChg>
      <pc:sldChg chg="addSp delSp modSp mod">
        <pc:chgData name="Laurent Prud'hon" userId="196f0b5afced95ca" providerId="LiveId" clId="{C2DB6509-6C55-403E-BBF7-6610DBC28E39}" dt="2022-10-01T15:13:52.558" v="130" actId="1036"/>
        <pc:sldMkLst>
          <pc:docMk/>
          <pc:sldMk cId="1118397930" sldId="368"/>
        </pc:sldMkLst>
        <pc:spChg chg="add mod">
          <ac:chgData name="Laurent Prud'hon" userId="196f0b5afced95ca" providerId="LiveId" clId="{C2DB6509-6C55-403E-BBF7-6610DBC28E39}" dt="2022-10-01T15:11:12.549" v="101"/>
          <ac:spMkLst>
            <pc:docMk/>
            <pc:sldMk cId="1118397930" sldId="368"/>
            <ac:spMk id="2" creationId="{CF37BD26-C4EA-5186-727F-F4D58FAE41F0}"/>
          </ac:spMkLst>
        </pc:spChg>
        <pc:spChg chg="add mod">
          <ac:chgData name="Laurent Prud'hon" userId="196f0b5afced95ca" providerId="LiveId" clId="{C2DB6509-6C55-403E-BBF7-6610DBC28E39}" dt="2022-10-01T15:12:15.165" v="103" actId="6549"/>
          <ac:spMkLst>
            <pc:docMk/>
            <pc:sldMk cId="1118397930" sldId="368"/>
            <ac:spMk id="3" creationId="{1119B917-7919-676A-E068-E5AD975527C2}"/>
          </ac:spMkLst>
        </pc:spChg>
        <pc:spChg chg="add del mod">
          <ac:chgData name="Laurent Prud'hon" userId="196f0b5afced95ca" providerId="LiveId" clId="{C2DB6509-6C55-403E-BBF7-6610DBC28E39}" dt="2022-10-01T15:10:47.004" v="92"/>
          <ac:spMkLst>
            <pc:docMk/>
            <pc:sldMk cId="1118397930" sldId="368"/>
            <ac:spMk id="5" creationId="{39872D46-B6CF-4FFF-0F6E-AC1B349658B8}"/>
          </ac:spMkLst>
        </pc:spChg>
        <pc:spChg chg="add del mod">
          <ac:chgData name="Laurent Prud'hon" userId="196f0b5afced95ca" providerId="LiveId" clId="{C2DB6509-6C55-403E-BBF7-6610DBC28E39}" dt="2022-10-01T15:10:47.004" v="92"/>
          <ac:spMkLst>
            <pc:docMk/>
            <pc:sldMk cId="1118397930" sldId="368"/>
            <ac:spMk id="6" creationId="{60685C70-B914-9D10-0209-A5758BE5546C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0" creationId="{B38250CC-FFB6-4FC7-BC46-B79E0A94AC71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1" creationId="{4350FD59-CAD2-4945-B83D-BA2D2FA64FE0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2" creationId="{723E71D5-F565-4775-9EA6-B65DE091385D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3" creationId="{11DE751F-3AE1-4F45-8F59-BE13DD90B0E3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4" creationId="{5E2FFE32-7FBE-4363-9085-7F09BA0DE333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5" creationId="{B97DD47F-0FB2-4697-946D-CD9AAEE31663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6" creationId="{1F6D1BC6-2C2A-427C-9F0D-2BDC12F3E870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7" creationId="{6798C34F-4D1E-4C65-B26B-556D132613CA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28" creationId="{0055F33E-6474-4770-AF6E-AE45297F3D38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29" creationId="{FC321324-BF10-46B3-85C7-7E78A1A65629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0" creationId="{0E0618FA-0A43-4DC5-B504-11478BC366A0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1" creationId="{DCF4D963-B8C4-4CC2-A74B-E2A5A8E68004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32" creationId="{87465A78-E155-480F-855C-8D7A7A822E4C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33" creationId="{C388638B-8B63-486B-8DC1-39CEA1B4B44D}"/>
          </ac:spMkLst>
        </pc:spChg>
        <pc:spChg chg="mod">
          <ac:chgData name="Laurent Prud'hon" userId="196f0b5afced95ca" providerId="LiveId" clId="{C2DB6509-6C55-403E-BBF7-6610DBC28E39}" dt="2022-10-01T15:10:40.257" v="87" actId="14100"/>
          <ac:spMkLst>
            <pc:docMk/>
            <pc:sldMk cId="1118397930" sldId="368"/>
            <ac:spMk id="34" creationId="{6098B056-E186-4A2E-9DCB-EE7BB6EFC311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35" creationId="{EFBF790F-F0DE-4DAF-B7DD-6B9D5A831E45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6" creationId="{C9D9E17D-5A7A-4493-8269-6A1DC26D9C77}"/>
          </ac:spMkLst>
        </pc:spChg>
      </pc:sldChg>
      <pc:sldChg chg="delSp mod">
        <pc:chgData name="Laurent Prud'hon" userId="196f0b5afced95ca" providerId="LiveId" clId="{C2DB6509-6C55-403E-BBF7-6610DBC28E39}" dt="2022-10-01T14:57:14.970" v="14" actId="478"/>
        <pc:sldMkLst>
          <pc:docMk/>
          <pc:sldMk cId="169541899" sldId="370"/>
        </pc:sldMkLst>
        <pc:spChg chg="del">
          <ac:chgData name="Laurent Prud'hon" userId="196f0b5afced95ca" providerId="LiveId" clId="{C2DB6509-6C55-403E-BBF7-6610DBC28E39}" dt="2022-10-01T14:56:33.776" v="13" actId="478"/>
          <ac:spMkLst>
            <pc:docMk/>
            <pc:sldMk cId="169541899" sldId="370"/>
            <ac:spMk id="15" creationId="{E1404205-3FFD-4697-B8C4-EEB114D66130}"/>
          </ac:spMkLst>
        </pc:spChg>
        <pc:spChg chg="del">
          <ac:chgData name="Laurent Prud'hon" userId="196f0b5afced95ca" providerId="LiveId" clId="{C2DB6509-6C55-403E-BBF7-6610DBC28E39}" dt="2022-10-01T14:56:33.776" v="13" actId="478"/>
          <ac:spMkLst>
            <pc:docMk/>
            <pc:sldMk cId="169541899" sldId="370"/>
            <ac:spMk id="16" creationId="{F1D6BA96-571A-4AEE-9EA1-84871C3BE1CC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7" creationId="{2E170E24-B11D-4BC7-9965-9B5E25A7094E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8" creationId="{2590337A-32BA-484D-B90F-0665DBAC6B56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9" creationId="{48A07083-A213-4F9B-9A2B-032DB23002AF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30" creationId="{C2C07C43-C637-4E4A-88DC-5607F0361615}"/>
          </ac:spMkLst>
        </pc:spChg>
      </pc:sldChg>
      <pc:sldChg chg="addSp modSp mod">
        <pc:chgData name="Laurent Prud'hon" userId="196f0b5afced95ca" providerId="LiveId" clId="{C2DB6509-6C55-403E-BBF7-6610DBC28E39}" dt="2022-10-01T14:27:13.262" v="1" actId="1076"/>
        <pc:sldMkLst>
          <pc:docMk/>
          <pc:sldMk cId="459114799" sldId="372"/>
        </pc:sldMkLst>
        <pc:spChg chg="add mod">
          <ac:chgData name="Laurent Prud'hon" userId="196f0b5afced95ca" providerId="LiveId" clId="{C2DB6509-6C55-403E-BBF7-6610DBC28E39}" dt="2022-10-01T14:27:13.262" v="1" actId="1076"/>
          <ac:spMkLst>
            <pc:docMk/>
            <pc:sldMk cId="459114799" sldId="372"/>
            <ac:spMk id="2" creationId="{0BF6B48D-9370-5397-60F2-03C33A9BABA2}"/>
          </ac:spMkLst>
        </pc:spChg>
        <pc:spChg chg="add mod">
          <ac:chgData name="Laurent Prud'hon" userId="196f0b5afced95ca" providerId="LiveId" clId="{C2DB6509-6C55-403E-BBF7-6610DBC28E39}" dt="2022-10-01T14:27:13.262" v="1" actId="1076"/>
          <ac:spMkLst>
            <pc:docMk/>
            <pc:sldMk cId="459114799" sldId="372"/>
            <ac:spMk id="6" creationId="{8883AEDB-3712-245E-9C72-8C7F4EE22C1E}"/>
          </ac:spMkLst>
        </pc:spChg>
        <pc:cxnChg chg="add mod">
          <ac:chgData name="Laurent Prud'hon" userId="196f0b5afced95ca" providerId="LiveId" clId="{C2DB6509-6C55-403E-BBF7-6610DBC28E39}" dt="2022-10-01T14:27:13.262" v="1" actId="1076"/>
          <ac:cxnSpMkLst>
            <pc:docMk/>
            <pc:sldMk cId="459114799" sldId="372"/>
            <ac:cxnSpMk id="7" creationId="{539001C0-E795-3ACF-6189-CDABE3D655F3}"/>
          </ac:cxnSpMkLst>
        </pc:cxnChg>
      </pc:sldChg>
      <pc:sldChg chg="modSp mod">
        <pc:chgData name="Laurent Prud'hon" userId="196f0b5afced95ca" providerId="LiveId" clId="{C2DB6509-6C55-403E-BBF7-6610DBC28E39}" dt="2022-10-01T14:55:48.464" v="12" actId="14100"/>
        <pc:sldMkLst>
          <pc:docMk/>
          <pc:sldMk cId="2933448240" sldId="374"/>
        </pc:sldMkLst>
        <pc:spChg chg="mod">
          <ac:chgData name="Laurent Prud'hon" userId="196f0b5afced95ca" providerId="LiveId" clId="{C2DB6509-6C55-403E-BBF7-6610DBC28E39}" dt="2022-10-01T14:55:44.951" v="11" actId="14100"/>
          <ac:spMkLst>
            <pc:docMk/>
            <pc:sldMk cId="2933448240" sldId="374"/>
            <ac:spMk id="7" creationId="{C26F4469-6B6C-41C7-9176-B131F2BE086E}"/>
          </ac:spMkLst>
        </pc:spChg>
        <pc:spChg chg="mod">
          <ac:chgData name="Laurent Prud'hon" userId="196f0b5afced95ca" providerId="LiveId" clId="{C2DB6509-6C55-403E-BBF7-6610DBC28E39}" dt="2022-10-01T14:55:48.464" v="12" actId="14100"/>
          <ac:spMkLst>
            <pc:docMk/>
            <pc:sldMk cId="2933448240" sldId="374"/>
            <ac:spMk id="10" creationId="{C4C8D380-70B4-41D1-9FF8-32E1E29A35E3}"/>
          </ac:spMkLst>
        </pc:spChg>
      </pc:sldChg>
      <pc:sldChg chg="addSp delSp modSp mod">
        <pc:chgData name="Laurent Prud'hon" userId="196f0b5afced95ca" providerId="LiveId" clId="{C2DB6509-6C55-403E-BBF7-6610DBC28E39}" dt="2022-10-02T10:35:49.012" v="1895" actId="20577"/>
        <pc:sldMkLst>
          <pc:docMk/>
          <pc:sldMk cId="2199916777" sldId="376"/>
        </pc:sldMkLst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2" creationId="{E43D9998-FFE8-8714-8100-5BAD1160479D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3" creationId="{1526E94A-78F6-F9C2-6B4A-849D0F43539B}"/>
          </ac:spMkLst>
        </pc:spChg>
        <pc:spChg chg="mod">
          <ac:chgData name="Laurent Prud'hon" userId="196f0b5afced95ca" providerId="LiveId" clId="{C2DB6509-6C55-403E-BBF7-6610DBC28E39}" dt="2022-10-02T06:53:06.473" v="1070" actId="20577"/>
          <ac:spMkLst>
            <pc:docMk/>
            <pc:sldMk cId="2199916777" sldId="376"/>
            <ac:spMk id="5" creationId="{41E08DEF-189B-4A27-8D50-E51C220E91A8}"/>
          </ac:spMkLst>
        </pc:spChg>
        <pc:spChg chg="mod">
          <ac:chgData name="Laurent Prud'hon" userId="196f0b5afced95ca" providerId="LiveId" clId="{C2DB6509-6C55-403E-BBF7-6610DBC28E39}" dt="2022-10-02T06:53:39.934" v="1080" actId="20577"/>
          <ac:spMkLst>
            <pc:docMk/>
            <pc:sldMk cId="2199916777" sldId="376"/>
            <ac:spMk id="6" creationId="{37DD24C2-7C57-4EBF-A740-7C50FEE7674A}"/>
          </ac:spMkLst>
        </pc:spChg>
        <pc:spChg chg="mod">
          <ac:chgData name="Laurent Prud'hon" userId="196f0b5afced95ca" providerId="LiveId" clId="{C2DB6509-6C55-403E-BBF7-6610DBC28E39}" dt="2022-10-02T10:35:49.012" v="1895" actId="20577"/>
          <ac:spMkLst>
            <pc:docMk/>
            <pc:sldMk cId="2199916777" sldId="376"/>
            <ac:spMk id="7" creationId="{43ADDC41-AF79-4659-8794-4B91CAD34864}"/>
          </ac:spMkLst>
        </pc:spChg>
        <pc:spChg chg="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8" creationId="{9544D0A5-732F-432D-867A-F9211D75B3CC}"/>
          </ac:spMkLst>
        </pc:spChg>
        <pc:spChg chg="mod">
          <ac:chgData name="Laurent Prud'hon" userId="196f0b5afced95ca" providerId="LiveId" clId="{C2DB6509-6C55-403E-BBF7-6610DBC28E39}" dt="2022-10-02T10:35:04.473" v="1880" actId="20577"/>
          <ac:spMkLst>
            <pc:docMk/>
            <pc:sldMk cId="2199916777" sldId="376"/>
            <ac:spMk id="9" creationId="{B845381D-0215-4B3A-8C77-6BB550E70175}"/>
          </ac:spMkLst>
        </pc:spChg>
        <pc:spChg chg="mod">
          <ac:chgData name="Laurent Prud'hon" userId="196f0b5afced95ca" providerId="LiveId" clId="{C2DB6509-6C55-403E-BBF7-6610DBC28E39}" dt="2022-10-02T06:24:49.545" v="913" actId="1076"/>
          <ac:spMkLst>
            <pc:docMk/>
            <pc:sldMk cId="2199916777" sldId="376"/>
            <ac:spMk id="10" creationId="{4859D3DB-A6B1-47C8-BBB9-5D4E4C009DC3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1" creationId="{FB0AD881-B41A-46EF-8589-25CBFDE7AF70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12" creationId="{802B9D87-3C15-7DDF-F26E-2D0E6747B9D6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3" creationId="{CCAB437F-5F5C-412A-AEE7-7E2DBD50951E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4" creationId="{6B85B4E3-B55D-4336-B472-D02DC31B6CFD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15" creationId="{FF9A564B-0C1A-C1FB-8F17-F0651B698999}"/>
          </ac:spMkLst>
        </pc:spChg>
        <pc:spChg chg="mod">
          <ac:chgData name="Laurent Prud'hon" userId="196f0b5afced95ca" providerId="LiveId" clId="{C2DB6509-6C55-403E-BBF7-6610DBC28E39}" dt="2022-10-02T06:14:29.434" v="719" actId="1076"/>
          <ac:spMkLst>
            <pc:docMk/>
            <pc:sldMk cId="2199916777" sldId="376"/>
            <ac:spMk id="16" creationId="{4340DBC4-3A39-4FB2-A68F-FC29D496EE18}"/>
          </ac:spMkLst>
        </pc:spChg>
        <pc:spChg chg="mod">
          <ac:chgData name="Laurent Prud'hon" userId="196f0b5afced95ca" providerId="LiveId" clId="{C2DB6509-6C55-403E-BBF7-6610DBC28E39}" dt="2022-10-02T06:23:04.870" v="772" actId="20577"/>
          <ac:spMkLst>
            <pc:docMk/>
            <pc:sldMk cId="2199916777" sldId="376"/>
            <ac:spMk id="17" creationId="{E9744E17-C528-471E-B678-ED67C769436B}"/>
          </ac:spMkLst>
        </pc:spChg>
        <pc:spChg chg="add del mod">
          <ac:chgData name="Laurent Prud'hon" userId="196f0b5afced95ca" providerId="LiveId" clId="{C2DB6509-6C55-403E-BBF7-6610DBC28E39}" dt="2022-10-02T06:23:05.316" v="773" actId="21"/>
          <ac:spMkLst>
            <pc:docMk/>
            <pc:sldMk cId="2199916777" sldId="376"/>
            <ac:spMk id="18" creationId="{BD3AF120-7C7C-48FB-ACC0-780219637D10}"/>
          </ac:spMkLst>
        </pc:spChg>
        <pc:spChg chg="mod">
          <ac:chgData name="Laurent Prud'hon" userId="196f0b5afced95ca" providerId="LiveId" clId="{C2DB6509-6C55-403E-BBF7-6610DBC28E39}" dt="2022-10-02T06:25:33.620" v="946" actId="1076"/>
          <ac:spMkLst>
            <pc:docMk/>
            <pc:sldMk cId="2199916777" sldId="376"/>
            <ac:spMk id="19" creationId="{B7B3B9F8-1E30-42A6-82C8-E7192F1F97A6}"/>
          </ac:spMkLst>
        </pc:spChg>
        <pc:spChg chg="mod">
          <ac:chgData name="Laurent Prud'hon" userId="196f0b5afced95ca" providerId="LiveId" clId="{C2DB6509-6C55-403E-BBF7-6610DBC28E39}" dt="2022-10-02T06:25:33.620" v="946" actId="1076"/>
          <ac:spMkLst>
            <pc:docMk/>
            <pc:sldMk cId="2199916777" sldId="376"/>
            <ac:spMk id="20" creationId="{0BF69DEF-7A0B-4866-9B03-B18A7AED799F}"/>
          </ac:spMkLst>
        </pc:spChg>
        <pc:spChg chg="add mod">
          <ac:chgData name="Laurent Prud'hon" userId="196f0b5afced95ca" providerId="LiveId" clId="{C2DB6509-6C55-403E-BBF7-6610DBC28E39}" dt="2022-10-02T06:30:52.281" v="981" actId="6549"/>
          <ac:spMkLst>
            <pc:docMk/>
            <pc:sldMk cId="2199916777" sldId="376"/>
            <ac:spMk id="21" creationId="{C3737114-217F-DA0E-A7BC-6D02CE679F4E}"/>
          </ac:spMkLst>
        </pc:spChg>
        <pc:spChg chg="add mod">
          <ac:chgData name="Laurent Prud'hon" userId="196f0b5afced95ca" providerId="LiveId" clId="{C2DB6509-6C55-403E-BBF7-6610DBC28E39}" dt="2022-10-02T06:32:09.149" v="996" actId="20577"/>
          <ac:spMkLst>
            <pc:docMk/>
            <pc:sldMk cId="2199916777" sldId="376"/>
            <ac:spMk id="22" creationId="{A934C527-4CDB-0620-E3B1-011EAA27EEF6}"/>
          </ac:spMkLst>
        </pc:spChg>
      </pc:sldChg>
      <pc:sldChg chg="modSp mod">
        <pc:chgData name="Laurent Prud'hon" userId="196f0b5afced95ca" providerId="LiveId" clId="{C2DB6509-6C55-403E-BBF7-6610DBC28E39}" dt="2022-10-02T06:07:56.602" v="664" actId="20577"/>
        <pc:sldMkLst>
          <pc:docMk/>
          <pc:sldMk cId="4084867840" sldId="381"/>
        </pc:sldMkLst>
        <pc:spChg chg="mod">
          <ac:chgData name="Laurent Prud'hon" userId="196f0b5afced95ca" providerId="LiveId" clId="{C2DB6509-6C55-403E-BBF7-6610DBC28E39}" dt="2022-10-02T06:07:56.602" v="664" actId="20577"/>
          <ac:spMkLst>
            <pc:docMk/>
            <pc:sldMk cId="4084867840" sldId="381"/>
            <ac:spMk id="40" creationId="{4D231823-C30D-4D3C-B3AD-5E13AEE75D70}"/>
          </ac:spMkLst>
        </pc:spChg>
      </pc:sldChg>
      <pc:sldChg chg="addSp modSp new mod">
        <pc:chgData name="Laurent Prud'hon" userId="196f0b5afced95ca" providerId="LiveId" clId="{C2DB6509-6C55-403E-BBF7-6610DBC28E39}" dt="2022-10-02T10:19:30.401" v="1699" actId="1076"/>
        <pc:sldMkLst>
          <pc:docMk/>
          <pc:sldMk cId="3491732965" sldId="382"/>
        </pc:sldMkLst>
        <pc:spChg chg="add mod">
          <ac:chgData name="Laurent Prud'hon" userId="196f0b5afced95ca" providerId="LiveId" clId="{C2DB6509-6C55-403E-BBF7-6610DBC28E39}" dt="2022-10-02T10:15:41.015" v="1672" actId="20577"/>
          <ac:spMkLst>
            <pc:docMk/>
            <pc:sldMk cId="3491732965" sldId="382"/>
            <ac:spMk id="2" creationId="{B7E798D3-736A-47C6-E4D8-02A1C539949F}"/>
          </ac:spMkLst>
        </pc:spChg>
        <pc:spChg chg="add mod">
          <ac:chgData name="Laurent Prud'hon" userId="196f0b5afced95ca" providerId="LiveId" clId="{C2DB6509-6C55-403E-BBF7-6610DBC28E39}" dt="2022-10-02T10:19:30.401" v="1699" actId="1076"/>
          <ac:spMkLst>
            <pc:docMk/>
            <pc:sldMk cId="3491732965" sldId="382"/>
            <ac:spMk id="4" creationId="{B88CDC1E-EE03-12C0-7989-E7D54D5DB30A}"/>
          </ac:spMkLst>
        </pc:spChg>
        <pc:spChg chg="add mod">
          <ac:chgData name="Laurent Prud'hon" userId="196f0b5afced95ca" providerId="LiveId" clId="{C2DB6509-6C55-403E-BBF7-6610DBC28E39}" dt="2022-10-02T10:19:30.401" v="1699" actId="1076"/>
          <ac:spMkLst>
            <pc:docMk/>
            <pc:sldMk cId="3491732965" sldId="382"/>
            <ac:spMk id="6" creationId="{BB3979F7-F50D-3BD6-C92C-6B90C600B14A}"/>
          </ac:spMkLst>
        </pc:spChg>
        <pc:spChg chg="add mod">
          <ac:chgData name="Laurent Prud'hon" userId="196f0b5afced95ca" providerId="LiveId" clId="{C2DB6509-6C55-403E-BBF7-6610DBC28E39}" dt="2022-10-02T10:19:30.401" v="1699" actId="1076"/>
          <ac:spMkLst>
            <pc:docMk/>
            <pc:sldMk cId="3491732965" sldId="382"/>
            <ac:spMk id="7" creationId="{8C9E10FA-E89E-D1DB-EBFC-63D48299DF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5" y="82141"/>
            <a:ext cx="1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elements</a:t>
            </a:r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details</a:t>
            </a:r>
            <a:endParaRPr lang="fr-FR" sz="1100" b="1" kern="1200" dirty="0">
              <a:solidFill>
                <a:srgbClr val="A5A5A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BBCF4F-69A4-42C9-86E2-1F085DBD3968}"/>
              </a:ext>
            </a:extLst>
          </p:cNvPr>
          <p:cNvSpPr txBox="1"/>
          <p:nvPr userDrawn="1"/>
        </p:nvSpPr>
        <p:spPr>
          <a:xfrm>
            <a:off x="9826800" y="300246"/>
            <a:ext cx="19084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u="sng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</a:t>
            </a:r>
          </a:p>
        </p:txBody>
      </p:sp>
    </p:spTree>
    <p:extLst>
      <p:ext uri="{BB962C8B-B14F-4D97-AF65-F5344CB8AC3E}">
        <p14:creationId xmlns:p14="http://schemas.microsoft.com/office/powerpoint/2010/main" val="3447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ptum.ai/tutorials/Resnet_TorchVision_Interpr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data.external.html#datase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timm.fast.ai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tutorial.distribute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8"/>
            <a:ext cx="3414204" cy="3136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778120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5181194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678775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BFCE64-2ED4-45F5-8B9F-11F5B0E8E30B}"/>
              </a:ext>
            </a:extLst>
          </p:cNvPr>
          <p:cNvSpPr/>
          <p:nvPr/>
        </p:nvSpPr>
        <p:spPr>
          <a:xfrm>
            <a:off x="5778745" y="4420021"/>
            <a:ext cx="3101616" cy="306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Interpretation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34124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39514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1916888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203904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learn, dl, losses, act=None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3719279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202010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497250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559841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74951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255743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191688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21929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Interpretation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for classification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37500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1957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004272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56138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5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7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4536927" y="2449481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7" y="273105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319C31-8433-186B-8840-B2E41223F446}"/>
              </a:ext>
            </a:extLst>
          </p:cNvPr>
          <p:cNvSpPr txBox="1"/>
          <p:nvPr/>
        </p:nvSpPr>
        <p:spPr>
          <a:xfrm>
            <a:off x="391106" y="6224316"/>
            <a:ext cx="563088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learn,cmap_name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='custom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blue',colors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None,N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=256,methods=('original_image','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heat_map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AF94E6-4870-BFBE-5DE2-8542DAD6D01A}"/>
              </a:ext>
            </a:extLst>
          </p:cNvPr>
          <p:cNvSpPr txBox="1"/>
          <p:nvPr/>
        </p:nvSpPr>
        <p:spPr>
          <a:xfrm>
            <a:off x="6379344" y="6255093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Interpretation for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https://captum.ai/tutorials/Resnet_TorchVision_Interpret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325682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473427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912994"/>
            <a:ext cx="2007240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2754174" y="4912414"/>
            <a:ext cx="26471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5737816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47851" y="5316309"/>
            <a:ext cx="2007239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748075" y="5313448"/>
            <a:ext cx="26471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5497374" y="5313448"/>
            <a:ext cx="2007240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310143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002366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310143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380325" y="5131619"/>
            <a:ext cx="159338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E2E747-F6FB-6AB4-38F6-1536C3419FD0}"/>
              </a:ext>
            </a:extLst>
          </p:cNvPr>
          <p:cNvSpPr/>
          <p:nvPr/>
        </p:nvSpPr>
        <p:spPr>
          <a:xfrm>
            <a:off x="5497374" y="4924294"/>
            <a:ext cx="2007240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3" y="1530026"/>
            <a:ext cx="338940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51480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51480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514803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514803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399475"/>
            <a:ext cx="2927641" cy="360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399474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393199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79236" y="3906580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18380" y="4498930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18379" y="513560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18379" y="572795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399474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91142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555491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417392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847590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399474"/>
            <a:ext cx="2927641" cy="12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991824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51BE9-4CE0-56B6-0E79-D401A440F16A}"/>
              </a:ext>
            </a:extLst>
          </p:cNvPr>
          <p:cNvSpPr/>
          <p:nvPr/>
        </p:nvSpPr>
        <p:spPr>
          <a:xfrm>
            <a:off x="399464" y="5404910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95509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955098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940761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29604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29604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281712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27504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27504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260712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2887582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2887582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288154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516723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516723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50238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50253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502535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488198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2" y="494766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1" y="494766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3" y="505538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1F1895-9893-AEC5-534F-C30B2EAF7747}"/>
              </a:ext>
            </a:extLst>
          </p:cNvPr>
          <p:cNvSpPr txBox="1"/>
          <p:nvPr/>
        </p:nvSpPr>
        <p:spPr>
          <a:xfrm>
            <a:off x="251010" y="5931085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distrib_ctx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sync_bn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in_notebook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B2F880-3B8E-3AFA-3B40-74B963E5BFEC}"/>
              </a:ext>
            </a:extLst>
          </p:cNvPr>
          <p:cNvSpPr txBox="1"/>
          <p:nvPr/>
        </p:nvSpPr>
        <p:spPr>
          <a:xfrm>
            <a:off x="3720351" y="5931085"/>
            <a:ext cx="46885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distrib_ctx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prepares a learner to train in distributed data parallel mode. It assumes the script/code will either be ran through the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notebook_launcher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()` function from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Accelerate.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5E57F6-2C33-2D67-9EE4-457A555F64AB}"/>
              </a:ext>
            </a:extLst>
          </p:cNvPr>
          <p:cNvSpPr txBox="1"/>
          <p:nvPr/>
        </p:nvSpPr>
        <p:spPr>
          <a:xfrm>
            <a:off x="8620212" y="5916748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Create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ABF6E7-60FE-5783-8585-87DAEB1CA7AC}"/>
              </a:ext>
            </a:extLst>
          </p:cNvPr>
          <p:cNvSpPr txBox="1"/>
          <p:nvPr/>
        </p:nvSpPr>
        <p:spPr>
          <a:xfrm>
            <a:off x="6052348" y="4658213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DataBlock.weighted_dataloaders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CC4E5F-9932-A118-303B-4634D02E850E}"/>
              </a:ext>
            </a:extLst>
          </p:cNvPr>
          <p:cNvSpPr txBox="1"/>
          <p:nvPr/>
        </p:nvSpPr>
        <p:spPr>
          <a:xfrm>
            <a:off x="2709537" y="4736747"/>
            <a:ext cx="18946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default_device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CUDA or MPS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available, CPU if not available.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2784707"/>
            <a:ext cx="2917784" cy="171971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7197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6" y="180843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105093" y="221262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22195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63985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05774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4654154"/>
            <a:ext cx="2917784" cy="18375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5093" y="555913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dls.test_dl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5093" y="599088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782816"/>
            <a:ext cx="492009" cy="243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644564"/>
            <a:ext cx="492009" cy="57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35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C510C-65D9-4723-88D6-71A2FB0D9A75}"/>
              </a:ext>
            </a:extLst>
          </p:cNvPr>
          <p:cNvSpPr/>
          <p:nvPr/>
        </p:nvSpPr>
        <p:spPr>
          <a:xfrm>
            <a:off x="9105093" y="512738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pin_memory_device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7734883" y="653167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7329548" y="6527535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129CCF2-3AB2-7D7D-4F5E-642DD13DF288}"/>
              </a:ext>
            </a:extLst>
          </p:cNvPr>
          <p:cNvSpPr/>
          <p:nvPr/>
        </p:nvSpPr>
        <p:spPr>
          <a:xfrm>
            <a:off x="6311651" y="6527518"/>
            <a:ext cx="538716" cy="318945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65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6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BB0F4F-4D03-4101-35F7-77FDFA79E611}"/>
              </a:ext>
            </a:extLst>
          </p:cNvPr>
          <p:cNvSpPr txBox="1"/>
          <p:nvPr/>
        </p:nvSpPr>
        <p:spPr>
          <a:xfrm>
            <a:off x="9230861" y="1652963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3C02EC-A971-79EC-950A-35066511FC65}"/>
              </a:ext>
            </a:extLst>
          </p:cNvPr>
          <p:cNvSpPr txBox="1"/>
          <p:nvPr/>
        </p:nvSpPr>
        <p:spPr>
          <a:xfrm>
            <a:off x="9230860" y="2197099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21EE25-D6D3-9CCE-D96F-04C038C8D5DA}"/>
              </a:ext>
            </a:extLst>
          </p:cNvPr>
          <p:cNvSpPr txBox="1"/>
          <p:nvPr/>
        </p:nvSpPr>
        <p:spPr>
          <a:xfrm>
            <a:off x="9232072" y="2076390"/>
            <a:ext cx="2565400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you pass a str to arch - instead of something like `models.resnet18` -, then a TIMM model will be created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648945" y="386793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5009136" y="3867933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 see the full list of 55 datasets and 3 pretrained models at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https://docs.fast.ai/data.external.html#datasets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5009136" y="1228404"/>
            <a:ext cx="629141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thin wrapper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FastDownload.get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fr-FR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fr-FR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downloads and extracts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by default to subdirectories of ~/.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returns the path to the extracted data. Setting the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flag to 'True' will overwrite any existing copy of the data already present.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a key in the Config where to extract file, should be one of 'archive', 'data', 'model', 'storage’.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648945" y="1228404"/>
            <a:ext cx="41683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url:str,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archive:Path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data:Path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c_key:str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='data’,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force_download:bool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base:str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='~/.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70964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Default config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 config file 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/'config.ini'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fastai_cfg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 object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config.ini. This is a basic Config file that consists of data, model, storage and archive.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future downloads occur at the paths defined in the config file based on the type of download. For example, all future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datasets are downloaded to the data while all pretrained model weights are downloaded to model, unless the default download location is updated.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fastai_cfg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cfg.data,cfg.path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('data’) =&gt; ('data', Path('/home/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jhoward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/data'))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2" y="4529518"/>
            <a:ext cx="629141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archive=archive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data=data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model=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777181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fastai_path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(folder)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780439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Path to `folder` in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fastai_cfg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fastai_path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('archive’) =&gt; Path('/home/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jhoward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/archive')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747454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793621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221799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154449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20111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41771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586432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21778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611005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514187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200616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val_idx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04777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085873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32599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16794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6272133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randoms subsets of `splits`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DEEDB8-BCC9-76B4-B9AB-DB4DB538A19B}"/>
              </a:ext>
            </a:extLst>
          </p:cNvPr>
          <p:cNvSpPr txBox="1"/>
          <p:nvPr/>
        </p:nvSpPr>
        <p:spPr>
          <a:xfrm>
            <a:off x="384929" y="2670602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valid_last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13590-8D42-60E9-24F8-FDE353A6D575}"/>
              </a:ext>
            </a:extLst>
          </p:cNvPr>
          <p:cNvSpPr txBox="1"/>
          <p:nvPr/>
        </p:nvSpPr>
        <p:spPr>
          <a:xfrm>
            <a:off x="384929" y="561591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col='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is_valid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on=None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1FD774-0CA9-0F16-EFA4-B85F26DE9111}"/>
              </a:ext>
            </a:extLst>
          </p:cNvPr>
          <p:cNvSpPr txBox="1"/>
          <p:nvPr/>
        </p:nvSpPr>
        <p:spPr>
          <a:xfrm>
            <a:off x="4186131" y="268599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at the end if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valid_last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else at the start. Useful for ordered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C586BC-5851-5F66-7F7C-0EECF4CBD715}"/>
              </a:ext>
            </a:extLst>
          </p:cNvPr>
          <p:cNvSpPr txBox="1"/>
          <p:nvPr/>
        </p:nvSpPr>
        <p:spPr>
          <a:xfrm>
            <a:off x="4186131" y="563130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 u="sng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if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default_cbs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isTrue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1713"/>
            <a:ext cx="10724972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=1.,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27113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=1.,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4888"/>
            <a:ext cx="9261475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6475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615553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suggest_funcs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SuggestionMethod.Valley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26439" y="3612579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803541" y="361257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Cut off the body of a `model`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26439" y="4139962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fr-FR" sz="1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pool=</a:t>
            </a:r>
            <a:r>
              <a:rPr lang="fr-FR" sz="11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803541" y="4139962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44409" y="74851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create_vision_model(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**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821511" y="74851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vision architecture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44409" y="5722178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44409" y="6033415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44409" y="6342734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5816858" y="5729678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5816858" y="6038001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5816858" y="6347320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44409" y="2276359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21511" y="227635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3D9998-FFE8-8714-8100-5BAD1160479D}"/>
              </a:ext>
            </a:extLst>
          </p:cNvPr>
          <p:cNvSpPr txBox="1"/>
          <p:nvPr/>
        </p:nvSpPr>
        <p:spPr>
          <a:xfrm>
            <a:off x="326439" y="3129846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cut_model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model,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26E94A-78F6-F9C2-6B4A-849D0F43539B}"/>
              </a:ext>
            </a:extLst>
          </p:cNvPr>
          <p:cNvSpPr txBox="1"/>
          <p:nvPr/>
        </p:nvSpPr>
        <p:spPr>
          <a:xfrm>
            <a:off x="5803541" y="3129846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Cut an instantiated model : cut must be either integer or a function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2B9D87-3C15-7DDF-F26E-2D0E6747B9D6}"/>
              </a:ext>
            </a:extLst>
          </p:cNvPr>
          <p:cNvSpPr txBox="1"/>
          <p:nvPr/>
        </p:nvSpPr>
        <p:spPr>
          <a:xfrm>
            <a:off x="344409" y="4903799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body,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head=None,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pool=True, **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9A564B-0C1A-C1FB-8F17-F0651B698999}"/>
              </a:ext>
            </a:extLst>
          </p:cNvPr>
          <p:cNvSpPr txBox="1"/>
          <p:nvPr/>
        </p:nvSpPr>
        <p:spPr>
          <a:xfrm>
            <a:off x="5821511" y="490379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a head to a CNN body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737114-217F-DA0E-A7BC-6D02CE679F4E}"/>
              </a:ext>
            </a:extLst>
          </p:cNvPr>
          <p:cNvSpPr txBox="1"/>
          <p:nvPr/>
        </p:nvSpPr>
        <p:spPr>
          <a:xfrm>
            <a:off x="344409" y="1494964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create_timm_model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cut=None, pretrained=True,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**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34C527-4CDB-0620-E3B1-011EAA27EEF6}"/>
              </a:ext>
            </a:extLst>
          </p:cNvPr>
          <p:cNvSpPr txBox="1"/>
          <p:nvPr/>
        </p:nvSpPr>
        <p:spPr>
          <a:xfrm>
            <a:off x="5821511" y="1494964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architecture using `arch`,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from the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library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https://timm.fast.ai/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18461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18461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easy way to create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layer for a simple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F6B48D-9370-5397-60F2-03C33A9BABA2}"/>
              </a:ext>
            </a:extLst>
          </p:cNvPr>
          <p:cNvSpPr txBox="1"/>
          <p:nvPr/>
        </p:nvSpPr>
        <p:spPr>
          <a:xfrm>
            <a:off x="6302644" y="426456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TimeDistributed</a:t>
            </a:r>
            <a:endParaRPr lang="fr-FR" dirty="0"/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8883AEDB-3712-245E-9C72-8C7F4EE22C1E}"/>
              </a:ext>
            </a:extLst>
          </p:cNvPr>
          <p:cNvSpPr txBox="1"/>
          <p:nvPr/>
        </p:nvSpPr>
        <p:spPr>
          <a:xfrm>
            <a:off x="8564590" y="4264560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Applies `module` over `</a:t>
            </a:r>
            <a:r>
              <a:rPr lang="en-US" sz="1600" dirty="0" err="1"/>
              <a:t>tdim</a:t>
            </a:r>
            <a:r>
              <a:rPr lang="en-US" sz="1600" dirty="0"/>
              <a:t>` identically for each step, use `</a:t>
            </a:r>
            <a:r>
              <a:rPr lang="en-US" sz="1600" dirty="0" err="1"/>
              <a:t>low_mem</a:t>
            </a:r>
            <a:r>
              <a:rPr lang="en-US" sz="1600" dirty="0"/>
              <a:t>` to compute one at a time.</a:t>
            </a:r>
            <a:endParaRPr lang="fr-FR" sz="16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39001C0-E795-3ACF-6189-CDABE3D655F3}"/>
              </a:ext>
            </a:extLst>
          </p:cNvPr>
          <p:cNvCxnSpPr/>
          <p:nvPr/>
        </p:nvCxnSpPr>
        <p:spPr>
          <a:xfrm>
            <a:off x="6302644" y="3585209"/>
            <a:ext cx="559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Wrapper around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crit_loss_func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gen_loss_func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29362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2169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8" y="327291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88603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60" y="4329187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62317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42959" y="328144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80168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5" y="4529241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611713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30327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74628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17959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17782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799471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30248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675693" y="2715594"/>
            <a:ext cx="1462123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8235" y="5111825"/>
            <a:ext cx="278809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21041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A6DECC-1193-43B5-BF3C-71DCA7340875}"/>
              </a:ext>
            </a:extLst>
          </p:cNvPr>
          <p:cNvSpPr txBox="1"/>
          <p:nvPr/>
        </p:nvSpPr>
        <p:spPr>
          <a:xfrm>
            <a:off x="1810858" y="3872764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.test_dl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E51C0-3485-40BE-8620-DA8E222A331F}"/>
              </a:ext>
            </a:extLst>
          </p:cNvPr>
          <p:cNvSpPr txBox="1"/>
          <p:nvPr/>
        </p:nvSpPr>
        <p:spPr>
          <a:xfrm>
            <a:off x="5333994" y="387276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Create a test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test_items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using validation transforms of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0491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0491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26291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26291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72210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587842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72210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58784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539270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539270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615445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615445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45259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4525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567619" y="1862894"/>
            <a:ext cx="22545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4019840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877815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37BD26-C4EA-5186-727F-F4D58FAE41F0}"/>
              </a:ext>
            </a:extLst>
          </p:cNvPr>
          <p:cNvSpPr txBox="1"/>
          <p:nvPr/>
        </p:nvSpPr>
        <p:spPr>
          <a:xfrm>
            <a:off x="891563" y="2820877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DiceLoss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axis=1, smooth=1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19B917-7919-676A-E068-E5AD975527C2}"/>
              </a:ext>
            </a:extLst>
          </p:cNvPr>
          <p:cNvSpPr txBox="1"/>
          <p:nvPr/>
        </p:nvSpPr>
        <p:spPr>
          <a:xfrm>
            <a:off x="6152117" y="2820877"/>
            <a:ext cx="588935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`Dice` loss for segmentation tasks. It is commonly used together with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or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FocalLoss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competitions.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A32687-C2E4-4DA9-AA3A-84786AA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698718"/>
            <a:ext cx="9661514" cy="607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74122-E5AF-4F92-8B9A-49B401A0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720580"/>
            <a:ext cx="10614870" cy="5967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E798D3-736A-47C6-E4D8-02A1C539949F}"/>
              </a:ext>
            </a:extLst>
          </p:cNvPr>
          <p:cNvSpPr txBox="1"/>
          <p:nvPr/>
        </p:nvSpPr>
        <p:spPr>
          <a:xfrm>
            <a:off x="568252" y="50334"/>
            <a:ext cx="8044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Training with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8CDC1E-EE03-12C0-7989-E7D54D5DB30A}"/>
              </a:ext>
            </a:extLst>
          </p:cNvPr>
          <p:cNvSpPr txBox="1"/>
          <p:nvPr/>
        </p:nvSpPr>
        <p:spPr>
          <a:xfrm>
            <a:off x="1371600" y="93175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https://docs.fast.ai/tutorial.distributed.html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3979F7-F50D-3BD6-C92C-6B90C600B14A}"/>
              </a:ext>
            </a:extLst>
          </p:cNvPr>
          <p:cNvSpPr txBox="1"/>
          <p:nvPr/>
        </p:nvSpPr>
        <p:spPr>
          <a:xfrm>
            <a:off x="1371600" y="1493619"/>
            <a:ext cx="61030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!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accelerate</a:t>
            </a:r>
            <a:r>
              <a:rPr lang="fr-FR" dirty="0"/>
              <a:t> -U</a:t>
            </a:r>
          </a:p>
          <a:p>
            <a:endParaRPr lang="fr-FR" dirty="0"/>
          </a:p>
          <a:p>
            <a:r>
              <a:rPr lang="fr-FR" dirty="0"/>
              <a:t>from </a:t>
            </a:r>
            <a:r>
              <a:rPr lang="fr-FR" dirty="0" err="1"/>
              <a:t>accelerate.utils</a:t>
            </a:r>
            <a:r>
              <a:rPr lang="fr-FR" dirty="0"/>
              <a:t> import </a:t>
            </a:r>
            <a:r>
              <a:rPr lang="fr-FR" dirty="0" err="1"/>
              <a:t>write_basic_config</a:t>
            </a:r>
            <a:endParaRPr lang="fr-FR" dirty="0"/>
          </a:p>
          <a:p>
            <a:r>
              <a:rPr lang="fr-FR" dirty="0" err="1"/>
              <a:t>write_basic_config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E10FA-E89E-D1DB-EBFC-63D48299DFB7}"/>
              </a:ext>
            </a:extLst>
          </p:cNvPr>
          <p:cNvSpPr txBox="1"/>
          <p:nvPr/>
        </p:nvSpPr>
        <p:spPr>
          <a:xfrm>
            <a:off x="1371600" y="3003995"/>
            <a:ext cx="610308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/>
              <a:t>from </a:t>
            </a:r>
            <a:r>
              <a:rPr lang="fr-FR" b="1" dirty="0" err="1"/>
              <a:t>fastai.distributed</a:t>
            </a:r>
            <a:r>
              <a:rPr lang="fr-FR" b="1" dirty="0"/>
              <a:t> import *</a:t>
            </a:r>
          </a:p>
          <a:p>
            <a:r>
              <a:rPr lang="fr-FR" b="1" dirty="0"/>
              <a:t>from </a:t>
            </a:r>
            <a:r>
              <a:rPr lang="fr-FR" b="1" dirty="0" err="1"/>
              <a:t>accelerate</a:t>
            </a:r>
            <a:r>
              <a:rPr lang="fr-FR" b="1" dirty="0"/>
              <a:t> import </a:t>
            </a:r>
            <a:r>
              <a:rPr lang="fr-FR" b="1" dirty="0" err="1"/>
              <a:t>notebook_launcher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def train(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dls</a:t>
            </a:r>
            <a:r>
              <a:rPr lang="fr-FR" dirty="0"/>
              <a:t> = </a:t>
            </a:r>
            <a:r>
              <a:rPr lang="fr-FR" dirty="0" err="1"/>
              <a:t>ImageDataLoaders.from_name_func</a:t>
            </a:r>
            <a:r>
              <a:rPr lang="fr-FR" dirty="0"/>
              <a:t>(...)</a:t>
            </a:r>
          </a:p>
          <a:p>
            <a:r>
              <a:rPr lang="fr-FR" dirty="0"/>
              <a:t>    </a:t>
            </a:r>
            <a:r>
              <a:rPr lang="fr-FR" dirty="0" err="1"/>
              <a:t>learn</a:t>
            </a:r>
            <a:r>
              <a:rPr lang="fr-FR" dirty="0"/>
              <a:t> = </a:t>
            </a:r>
            <a:r>
              <a:rPr lang="fr-FR" dirty="0" err="1"/>
              <a:t>vision_learner</a:t>
            </a:r>
            <a:r>
              <a:rPr lang="fr-FR" dirty="0"/>
              <a:t>(</a:t>
            </a:r>
            <a:r>
              <a:rPr lang="fr-FR" dirty="0" err="1"/>
              <a:t>dls</a:t>
            </a:r>
            <a:r>
              <a:rPr lang="fr-FR" dirty="0"/>
              <a:t>, ...).to_fp16()</a:t>
            </a:r>
          </a:p>
          <a:p>
            <a:r>
              <a:rPr lang="fr-FR" dirty="0"/>
              <a:t>    </a:t>
            </a:r>
            <a:r>
              <a:rPr lang="fr-FR" b="1" dirty="0"/>
              <a:t>with </a:t>
            </a:r>
            <a:r>
              <a:rPr lang="fr-FR" b="1" dirty="0" err="1"/>
              <a:t>learn.distrib_ctx</a:t>
            </a:r>
            <a:r>
              <a:rPr lang="fr-FR" dirty="0"/>
              <a:t>(</a:t>
            </a:r>
            <a:r>
              <a:rPr lang="fr-FR" dirty="0" err="1"/>
              <a:t>sync_bn</a:t>
            </a:r>
            <a:r>
              <a:rPr lang="fr-FR" dirty="0"/>
              <a:t>=..., </a:t>
            </a:r>
            <a:r>
              <a:rPr lang="fr-FR" dirty="0" err="1"/>
              <a:t>in_notebook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learn.fine_tune</a:t>
            </a:r>
            <a:r>
              <a:rPr lang="fr-FR" dirty="0"/>
              <a:t>(...)</a:t>
            </a:r>
          </a:p>
          <a:p>
            <a:r>
              <a:rPr lang="fr-FR" dirty="0"/>
              <a:t>    </a:t>
            </a:r>
            <a:r>
              <a:rPr lang="fr-FR" dirty="0" err="1"/>
              <a:t>learn.export</a:t>
            </a:r>
            <a:r>
              <a:rPr lang="fr-FR" dirty="0"/>
              <a:t>(...)</a:t>
            </a:r>
          </a:p>
          <a:p>
            <a:endParaRPr lang="fr-FR" dirty="0"/>
          </a:p>
          <a:p>
            <a:r>
              <a:rPr lang="fr-FR" b="1" dirty="0" err="1"/>
              <a:t>notebook_launcher</a:t>
            </a:r>
            <a:r>
              <a:rPr lang="fr-FR" b="1" dirty="0"/>
              <a:t>(train, (</a:t>
            </a:r>
            <a:r>
              <a:rPr lang="fr-FR" b="1" dirty="0" err="1"/>
              <a:t>path</a:t>
            </a:r>
            <a:r>
              <a:rPr lang="fr-FR" b="1" dirty="0"/>
              <a:t>,), </a:t>
            </a:r>
            <a:r>
              <a:rPr lang="fr-FR" b="1" dirty="0" err="1"/>
              <a:t>num_processes</a:t>
            </a:r>
            <a:r>
              <a:rPr lang="fr-FR" b="1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34917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information.</a:t>
            </a:r>
          </a:p>
          <a:p>
            <a:r>
              <a:rPr lang="fr-FR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05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fastai.test_utils</a:t>
            </a:r>
            <a:endParaRPr lang="fr-FR" sz="105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fastai.test_utils.show_install</a:t>
            </a:r>
            <a:r>
              <a:rPr lang="fr-FR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880587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885279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29448</TotalTime>
  <Words>14148</Words>
  <Application>Microsoft Office PowerPoint</Application>
  <PresentationFormat>Grand écran</PresentationFormat>
  <Paragraphs>1741</Paragraphs>
  <Slides>76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1157</cp:revision>
  <dcterms:created xsi:type="dcterms:W3CDTF">2021-01-23T14:25:31Z</dcterms:created>
  <dcterms:modified xsi:type="dcterms:W3CDTF">2022-10-02T10:47:25Z</dcterms:modified>
</cp:coreProperties>
</file>