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0" r:id="rId3"/>
    <p:sldId id="378" r:id="rId4"/>
    <p:sldId id="256" r:id="rId5"/>
    <p:sldId id="312" r:id="rId6"/>
    <p:sldId id="316" r:id="rId7"/>
    <p:sldId id="317" r:id="rId8"/>
    <p:sldId id="361" r:id="rId9"/>
    <p:sldId id="353" r:id="rId10"/>
    <p:sldId id="347" r:id="rId11"/>
    <p:sldId id="354" r:id="rId12"/>
    <p:sldId id="359" r:id="rId13"/>
    <p:sldId id="355" r:id="rId14"/>
    <p:sldId id="319" r:id="rId15"/>
    <p:sldId id="320" r:id="rId16"/>
    <p:sldId id="313" r:id="rId17"/>
    <p:sldId id="318" r:id="rId18"/>
    <p:sldId id="257" r:id="rId19"/>
    <p:sldId id="362" r:id="rId20"/>
    <p:sldId id="364" r:id="rId21"/>
    <p:sldId id="315" r:id="rId22"/>
    <p:sldId id="261" r:id="rId23"/>
    <p:sldId id="264" r:id="rId24"/>
    <p:sldId id="263" r:id="rId25"/>
    <p:sldId id="265" r:id="rId26"/>
    <p:sldId id="266" r:id="rId27"/>
    <p:sldId id="324" r:id="rId28"/>
    <p:sldId id="323" r:id="rId29"/>
    <p:sldId id="326" r:id="rId30"/>
    <p:sldId id="330" r:id="rId31"/>
    <p:sldId id="331" r:id="rId32"/>
    <p:sldId id="329" r:id="rId33"/>
    <p:sldId id="332" r:id="rId34"/>
    <p:sldId id="325" r:id="rId35"/>
    <p:sldId id="328" r:id="rId36"/>
    <p:sldId id="339" r:id="rId37"/>
    <p:sldId id="334" r:id="rId38"/>
    <p:sldId id="338" r:id="rId39"/>
    <p:sldId id="342" r:id="rId40"/>
    <p:sldId id="340" r:id="rId41"/>
    <p:sldId id="343" r:id="rId42"/>
    <p:sldId id="344" r:id="rId43"/>
    <p:sldId id="357" r:id="rId44"/>
    <p:sldId id="356" r:id="rId45"/>
    <p:sldId id="358" r:id="rId46"/>
    <p:sldId id="341" r:id="rId47"/>
    <p:sldId id="335" r:id="rId48"/>
    <p:sldId id="346" r:id="rId49"/>
    <p:sldId id="337" r:id="rId50"/>
    <p:sldId id="349" r:id="rId51"/>
    <p:sldId id="348" r:id="rId52"/>
    <p:sldId id="306" r:id="rId53"/>
    <p:sldId id="308" r:id="rId54"/>
    <p:sldId id="309" r:id="rId55"/>
    <p:sldId id="310" r:id="rId56"/>
    <p:sldId id="350" r:id="rId57"/>
    <p:sldId id="351" r:id="rId58"/>
    <p:sldId id="352" r:id="rId59"/>
    <p:sldId id="366" r:id="rId60"/>
    <p:sldId id="365" r:id="rId61"/>
    <p:sldId id="360" r:id="rId62"/>
    <p:sldId id="376" r:id="rId63"/>
    <p:sldId id="374" r:id="rId64"/>
    <p:sldId id="369" r:id="rId65"/>
    <p:sldId id="373" r:id="rId66"/>
    <p:sldId id="371" r:id="rId67"/>
    <p:sldId id="372" r:id="rId68"/>
    <p:sldId id="370" r:id="rId69"/>
    <p:sldId id="375" r:id="rId70"/>
    <p:sldId id="367" r:id="rId71"/>
    <p:sldId id="368" r:id="rId72"/>
    <p:sldId id="267" r:id="rId73"/>
    <p:sldId id="302" r:id="rId74"/>
    <p:sldId id="301" r:id="rId75"/>
    <p:sldId id="381" r:id="rId7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  <a:srgbClr val="519F9D"/>
    <a:srgbClr val="7F7F7F"/>
    <a:srgbClr val="B5B5B5"/>
    <a:srgbClr val="A6A6A6"/>
    <a:srgbClr val="F7F7F7"/>
    <a:srgbClr val="0070C0"/>
    <a:srgbClr val="FFFCF3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798B053-518F-403A-9DD2-A9F63641381E}"/>
              </a:ext>
            </a:extLst>
          </p:cNvPr>
          <p:cNvSpPr txBox="1"/>
          <p:nvPr userDrawn="1"/>
        </p:nvSpPr>
        <p:spPr>
          <a:xfrm>
            <a:off x="9799564" y="300246"/>
            <a:ext cx="2472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https://docs.fast.ai/ </a:t>
            </a:r>
            <a:endParaRPr lang="fr-FR" sz="11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7C500-C2BF-4A82-ABF1-7B7A36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AAB62-DCD5-41D2-B39E-C0DB4C96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E1D-C2A5-42FC-B810-9821EA1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9F3C-137B-45B9-9884-E096915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CC43-1490-4186-B3E1-1E9E8E5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5BFB8-BD72-4496-808E-9FA468D4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E2F8F-1101-4944-9E2F-3B6F0A6F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29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7B55-EB67-410C-BB22-4EFC0B9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93D4A-3BC9-419D-B574-2492EA29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63D8-71C1-49F0-A429-AF238DD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7817-F9FC-428C-A201-71FFADF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98885-0F99-44CB-911D-45D27775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56B4-8AC3-47B5-B5AA-EFFE206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F0CD-223B-4FD1-A657-9F24B316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C5178-C8F5-4CAC-AA23-17DE59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106A-3811-4B2C-809C-B6C4098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5318E-57DF-4915-9DA5-9E67DBFB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B54CA-0EBD-40A6-A066-70CEF0D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53C7-C3A0-441B-9DEB-94B8F7A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6C248-020C-4398-9B6B-5E46D21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E7291-3E49-42AB-BB45-613CED5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7F8DC-C448-4B29-BFF5-D8CBC482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D98E0-DCA9-4252-A298-5B597756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5F282-AB71-4256-87CA-DE4874B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80B6-ADCA-442C-BE1F-686F3F0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8F3D8-B542-4085-BED1-8EB6D29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2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E8363-B96E-4D93-9AD3-BB166E9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F5827-A560-44F1-8587-587425AF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13CEF-480A-4D93-B589-6CED4A6C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373375-34AE-4525-8843-20432A72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2350E-C722-4218-A8EB-CD4EC21A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A278A-15A8-4A2D-AB13-C4AD507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F348-C9AF-4612-B4E9-2C49F680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6C65D-0B65-4F5C-AB5F-1540D8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2875F-F263-4569-B287-BDCEF05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1F074-8AE7-49B7-9F1F-B87A258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40A09-1F3A-4BB1-845E-3499D720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15AA7-9B3E-4CB1-BD1D-3FB6C3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2A69DF-F164-4822-8050-56FDEB9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C77CF-5199-4150-9919-0BF165F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0FDE1-D75D-4DC9-9B68-A98A48D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5F3F-126B-4A25-8A9F-FCFF5B0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2283-A8FC-4CA8-80FC-089CBDD9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4C9AE-9D9D-4404-A0C7-57A0C072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B665-D88E-4E15-A230-D83C407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9D1F7-0B3C-4956-BA5D-A978D19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3FF9-EDA0-437C-9DD8-58D9EF4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38947-9262-41FC-AAEB-BB66B2C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6365-A063-402F-ADD1-E4F4CB50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2" indent="0">
              <a:buNone/>
              <a:defRPr sz="2000"/>
            </a:lvl7pPr>
            <a:lvl8pPr marL="3200285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91B7F-8D74-46B1-B0C1-157B69F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75073-35B9-4862-B227-9501077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6BF13-64E0-4829-931D-AD3AABC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97C08-1336-4135-8874-945E2C0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D7EBFE-A9F4-447E-AE34-8DCEF4E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3D370-9506-47C4-91AC-ACA9CCA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58400-40E8-4118-B130-34B11754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22B1-D0D6-497F-8C8F-C40642F1FDC7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A380D-F081-4155-A754-B0FC20FF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1A41-7A02-4D5E-9838-8BF9765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learner.html#load_learner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4896.pdf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F1D321-59CA-4E54-B652-ECF145B246C8}"/>
              </a:ext>
            </a:extLst>
          </p:cNvPr>
          <p:cNvSpPr/>
          <p:nvPr/>
        </p:nvSpPr>
        <p:spPr>
          <a:xfrm>
            <a:off x="2417854" y="1306915"/>
            <a:ext cx="2353632" cy="42441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C5161-4C91-47A3-A2CD-80DED5AD4C12}"/>
              </a:ext>
            </a:extLst>
          </p:cNvPr>
          <p:cNvSpPr/>
          <p:nvPr/>
        </p:nvSpPr>
        <p:spPr>
          <a:xfrm>
            <a:off x="5624079" y="1348544"/>
            <a:ext cx="3350205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training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3120" y="46074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Data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56233-E14B-49F3-860C-451DB53FBC2E}"/>
              </a:ext>
            </a:extLst>
          </p:cNvPr>
          <p:cNvSpPr/>
          <p:nvPr/>
        </p:nvSpPr>
        <p:spPr>
          <a:xfrm>
            <a:off x="5958441" y="2096643"/>
            <a:ext cx="1254155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B350-305E-4439-A1EB-C9DA591B2A90}"/>
              </a:ext>
            </a:extLst>
          </p:cNvPr>
          <p:cNvSpPr/>
          <p:nvPr/>
        </p:nvSpPr>
        <p:spPr>
          <a:xfrm>
            <a:off x="7446597" y="2096643"/>
            <a:ext cx="1415834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A4ECD-F669-4400-AA31-33D73194A24D}"/>
              </a:ext>
            </a:extLst>
          </p:cNvPr>
          <p:cNvSpPr txBox="1"/>
          <p:nvPr/>
        </p:nvSpPr>
        <p:spPr>
          <a:xfrm>
            <a:off x="5854911" y="162686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(text, image,   boxes, classes)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F8D83F-2ED9-4727-B495-4D8E81141426}"/>
              </a:ext>
            </a:extLst>
          </p:cNvPr>
          <p:cNvSpPr txBox="1"/>
          <p:nvPr/>
        </p:nvSpPr>
        <p:spPr>
          <a:xfrm rot="16200000">
            <a:off x="5341018" y="180579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65A4F3AB-F202-4171-9F1B-E44A3D563A9E}"/>
              </a:ext>
            </a:extLst>
          </p:cNvPr>
          <p:cNvSpPr/>
          <p:nvPr/>
        </p:nvSpPr>
        <p:spPr>
          <a:xfrm>
            <a:off x="256785" y="2578668"/>
            <a:ext cx="1415834" cy="131180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fr-FR" sz="16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B920F-5864-4DC4-9EB1-DB35294A5C24}"/>
              </a:ext>
            </a:extLst>
          </p:cNvPr>
          <p:cNvSpPr txBox="1"/>
          <p:nvPr/>
        </p:nvSpPr>
        <p:spPr>
          <a:xfrm>
            <a:off x="566225" y="2687179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988BF30-ACEB-4ADE-BA37-010A53123D5F}"/>
              </a:ext>
            </a:extLst>
          </p:cNvPr>
          <p:cNvSpPr/>
          <p:nvPr/>
        </p:nvSpPr>
        <p:spPr>
          <a:xfrm rot="5400000">
            <a:off x="719130" y="207692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D45-E6DB-4DA8-8935-7C77EB8761A4}"/>
              </a:ext>
            </a:extLst>
          </p:cNvPr>
          <p:cNvSpPr txBox="1"/>
          <p:nvPr/>
        </p:nvSpPr>
        <p:spPr>
          <a:xfrm>
            <a:off x="393519" y="15915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F06BE89-E7C4-44CA-8427-4EC9783C2B64}"/>
              </a:ext>
            </a:extLst>
          </p:cNvPr>
          <p:cNvSpPr/>
          <p:nvPr/>
        </p:nvSpPr>
        <p:spPr>
          <a:xfrm>
            <a:off x="1854335" y="316555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D56D3-F9E3-455E-B216-A67F66063AEA}"/>
              </a:ext>
            </a:extLst>
          </p:cNvPr>
          <p:cNvSpPr txBox="1"/>
          <p:nvPr/>
        </p:nvSpPr>
        <p:spPr>
          <a:xfrm>
            <a:off x="1746369" y="2452590"/>
            <a:ext cx="70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19BE2-B2A5-466E-82C7-3FFE2A3B079D}"/>
              </a:ext>
            </a:extLst>
          </p:cNvPr>
          <p:cNvSpPr/>
          <p:nvPr/>
        </p:nvSpPr>
        <p:spPr>
          <a:xfrm>
            <a:off x="2574514" y="2095809"/>
            <a:ext cx="1438446" cy="13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7C25AC-AF1C-4B29-B17A-07C4784B7F71}"/>
              </a:ext>
            </a:extLst>
          </p:cNvPr>
          <p:cNvSpPr txBox="1"/>
          <p:nvPr/>
        </p:nvSpPr>
        <p:spPr>
          <a:xfrm rot="16200000">
            <a:off x="2365166" y="2932570"/>
            <a:ext cx="7969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587518-D9C5-4961-B4EF-728558A1A10C}"/>
              </a:ext>
            </a:extLst>
          </p:cNvPr>
          <p:cNvSpPr txBox="1"/>
          <p:nvPr/>
        </p:nvSpPr>
        <p:spPr>
          <a:xfrm>
            <a:off x="2956261" y="271269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[ filename1,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filename2,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… ]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B5BF22-59A4-4989-B4DD-24E886D60DF5}"/>
              </a:ext>
            </a:extLst>
          </p:cNvPr>
          <p:cNvSpPr/>
          <p:nvPr/>
        </p:nvSpPr>
        <p:spPr>
          <a:xfrm>
            <a:off x="4922075" y="1732642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F5611-6CE5-4B34-80D6-BFD3C3A618E4}"/>
              </a:ext>
            </a:extLst>
          </p:cNvPr>
          <p:cNvSpPr/>
          <p:nvPr/>
        </p:nvSpPr>
        <p:spPr>
          <a:xfrm>
            <a:off x="2585166" y="3693157"/>
            <a:ext cx="1427794" cy="1509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train /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DA28F3-48E1-4051-A531-606E47756FC1}"/>
              </a:ext>
            </a:extLst>
          </p:cNvPr>
          <p:cNvSpPr txBox="1"/>
          <p:nvPr/>
        </p:nvSpPr>
        <p:spPr>
          <a:xfrm>
            <a:off x="2924532" y="4473776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 [0,2,4, …] ,</a:t>
            </a:r>
          </a:p>
          <a:p>
            <a:pPr algn="l"/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[2,3,5, …] 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1BB130-F420-4D68-B06C-17CFACBDBB57}"/>
              </a:ext>
            </a:extLst>
          </p:cNvPr>
          <p:cNvSpPr/>
          <p:nvPr/>
        </p:nvSpPr>
        <p:spPr>
          <a:xfrm>
            <a:off x="1875713" y="4542516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CD7AD-9218-49E8-91F1-A132E76584BF}"/>
              </a:ext>
            </a:extLst>
          </p:cNvPr>
          <p:cNvSpPr txBox="1"/>
          <p:nvPr/>
        </p:nvSpPr>
        <p:spPr>
          <a:xfrm>
            <a:off x="1745900" y="4131252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84B26-F54B-4C19-BD9C-D965127A0A8E}"/>
              </a:ext>
            </a:extLst>
          </p:cNvPr>
          <p:cNvSpPr txBox="1"/>
          <p:nvPr/>
        </p:nvSpPr>
        <p:spPr>
          <a:xfrm rot="16200000">
            <a:off x="2310522" y="4576571"/>
            <a:ext cx="9134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14123D-B04C-4AF5-8C75-554851B89B42}"/>
              </a:ext>
            </a:extLst>
          </p:cNvPr>
          <p:cNvSpPr txBox="1"/>
          <p:nvPr/>
        </p:nvSpPr>
        <p:spPr>
          <a:xfrm>
            <a:off x="3121127" y="5338713"/>
            <a:ext cx="94708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91926-FA82-4FA6-BB90-CE0BB8D383ED}"/>
              </a:ext>
            </a:extLst>
          </p:cNvPr>
          <p:cNvSpPr txBox="1"/>
          <p:nvPr/>
        </p:nvSpPr>
        <p:spPr>
          <a:xfrm>
            <a:off x="4835485" y="2161357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[key]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4FB79D-301E-42DE-86C8-75761CBFC7B1}"/>
              </a:ext>
            </a:extLst>
          </p:cNvPr>
          <p:cNvSpPr txBox="1"/>
          <p:nvPr/>
        </p:nvSpPr>
        <p:spPr>
          <a:xfrm>
            <a:off x="4795433" y="1305237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5624079" y="2757518"/>
            <a:ext cx="3414204" cy="31367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883F001-8C88-46E2-A28B-186BE2C750D2}"/>
              </a:ext>
            </a:extLst>
          </p:cNvPr>
          <p:cNvSpPr/>
          <p:nvPr/>
        </p:nvSpPr>
        <p:spPr>
          <a:xfrm>
            <a:off x="4916241" y="3736378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C4177-290C-477C-AC5E-CDF3D3F84973}"/>
              </a:ext>
            </a:extLst>
          </p:cNvPr>
          <p:cNvSpPr/>
          <p:nvPr/>
        </p:nvSpPr>
        <p:spPr>
          <a:xfrm>
            <a:off x="5778745" y="3613449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33AFC-02B3-417F-859A-5F3757609FCF}"/>
              </a:ext>
            </a:extLst>
          </p:cNvPr>
          <p:cNvSpPr/>
          <p:nvPr/>
        </p:nvSpPr>
        <p:spPr>
          <a:xfrm>
            <a:off x="5778745" y="4016523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15DB5-5B1E-439C-B32E-139CFE445BC1}"/>
              </a:ext>
            </a:extLst>
          </p:cNvPr>
          <p:cNvSpPr/>
          <p:nvPr/>
        </p:nvSpPr>
        <p:spPr>
          <a:xfrm>
            <a:off x="5778745" y="4778120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41F5-8942-4265-A757-E2E6CF63E49A}"/>
              </a:ext>
            </a:extLst>
          </p:cNvPr>
          <p:cNvSpPr/>
          <p:nvPr/>
        </p:nvSpPr>
        <p:spPr>
          <a:xfrm>
            <a:off x="5778745" y="5181194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data augmentation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94E6-5F89-455C-AC7C-22F30BA8824C}"/>
              </a:ext>
            </a:extLst>
          </p:cNvPr>
          <p:cNvSpPr/>
          <p:nvPr/>
        </p:nvSpPr>
        <p:spPr>
          <a:xfrm>
            <a:off x="5778745" y="3210375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multiple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5BBE64-F0ED-448C-90C0-695723C551CB}"/>
              </a:ext>
            </a:extLst>
          </p:cNvPr>
          <p:cNvSpPr txBox="1"/>
          <p:nvPr/>
        </p:nvSpPr>
        <p:spPr>
          <a:xfrm>
            <a:off x="4795433" y="3323825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6746645" y="5678775"/>
            <a:ext cx="1105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CD820-FC40-4BDA-A704-B6771EA8841C}"/>
              </a:ext>
            </a:extLst>
          </p:cNvPr>
          <p:cNvSpPr/>
          <p:nvPr/>
        </p:nvSpPr>
        <p:spPr>
          <a:xfrm rot="16200000">
            <a:off x="3627778" y="4272105"/>
            <a:ext cx="1509428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A138B-3A16-48BF-90A3-212CD4B74541}"/>
              </a:ext>
            </a:extLst>
          </p:cNvPr>
          <p:cNvSpPr/>
          <p:nvPr/>
        </p:nvSpPr>
        <p:spPr>
          <a:xfrm rot="16200000">
            <a:off x="3683458" y="2619078"/>
            <a:ext cx="1398071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9192949" y="3736377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039679-90EC-4F31-A849-B1D5414DDE8B}"/>
              </a:ext>
            </a:extLst>
          </p:cNvPr>
          <p:cNvSpPr txBox="1"/>
          <p:nvPr/>
        </p:nvSpPr>
        <p:spPr>
          <a:xfrm>
            <a:off x="9051565" y="3323824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9957392" y="2757517"/>
            <a:ext cx="2014341" cy="2875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9041330" y="4378334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10191445" y="3456589"/>
            <a:ext cx="165991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1578191" y="3650362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1566181" y="4265207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10246170" y="4912634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BFCE64-2ED4-45F5-8B9F-11F5B0E8E30B}"/>
              </a:ext>
            </a:extLst>
          </p:cNvPr>
          <p:cNvSpPr/>
          <p:nvPr/>
        </p:nvSpPr>
        <p:spPr>
          <a:xfrm>
            <a:off x="5778745" y="4420021"/>
            <a:ext cx="3101616" cy="306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0540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4601" y="48306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94FF8-F7A3-42CD-ADE1-149F2A06C60F}"/>
              </a:ext>
            </a:extLst>
          </p:cNvPr>
          <p:cNvSpPr txBox="1"/>
          <p:nvPr/>
        </p:nvSpPr>
        <p:spPr>
          <a:xfrm>
            <a:off x="607321" y="1069779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im, ax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figsize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555715-5D28-45D3-8797-218D443D3FFE}"/>
              </a:ext>
            </a:extLst>
          </p:cNvPr>
          <p:cNvSpPr txBox="1"/>
          <p:nvPr/>
        </p:nvSpPr>
        <p:spPr>
          <a:xfrm>
            <a:off x="607320" y="4840026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39BCC-9C05-4459-B56D-B914F4D2C7AC}"/>
              </a:ext>
            </a:extLst>
          </p:cNvPr>
          <p:cNvSpPr txBox="1"/>
          <p:nvPr/>
        </p:nvSpPr>
        <p:spPr>
          <a:xfrm>
            <a:off x="607320" y="537271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nrows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B193-430E-4113-9CEC-FD7E217CA71E}"/>
              </a:ext>
            </a:extLst>
          </p:cNvPr>
          <p:cNvSpPr txBox="1"/>
          <p:nvPr/>
        </p:nvSpPr>
        <p:spPr>
          <a:xfrm>
            <a:off x="6359472" y="106977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 PIL 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image on `ax`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972594-2D68-49CD-A92A-0E93AF8E16BE}"/>
              </a:ext>
            </a:extLst>
          </p:cNvPr>
          <p:cNvSpPr txBox="1"/>
          <p:nvPr/>
        </p:nvSpPr>
        <p:spPr>
          <a:xfrm>
            <a:off x="6359471" y="484002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`o` to `(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img,title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8D4FDC-0204-42E7-94A2-10F41F8F1DA1}"/>
              </a:ext>
            </a:extLst>
          </p:cNvPr>
          <p:cNvSpPr txBox="1"/>
          <p:nvPr/>
        </p:nvSpPr>
        <p:spPr>
          <a:xfrm>
            <a:off x="6359470" y="53881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all images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ims`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subplots with `rows` using `titles`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062CC-A61E-41AC-8C9E-68FD88E7F0EE}"/>
              </a:ext>
            </a:extLst>
          </p:cNvPr>
          <p:cNvSpPr txBox="1"/>
          <p:nvPr/>
        </p:nvSpPr>
        <p:spPr>
          <a:xfrm>
            <a:off x="607321" y="1618543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ArrayImageBW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4A2E9-5AC6-4707-B2E9-4EEEC2AF1E52}"/>
              </a:ext>
            </a:extLst>
          </p:cNvPr>
          <p:cNvSpPr txBox="1"/>
          <p:nvPr/>
        </p:nvSpPr>
        <p:spPr>
          <a:xfrm>
            <a:off x="6359471" y="180227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arrays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1EADD-6C96-41B8-891E-7FAF15C85C7A}"/>
              </a:ext>
            </a:extLst>
          </p:cNvPr>
          <p:cNvSpPr txBox="1"/>
          <p:nvPr/>
        </p:nvSpPr>
        <p:spPr>
          <a:xfrm>
            <a:off x="607321" y="2406916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41EB1-3BF9-48D2-851A-E557F5FB4B9E}"/>
              </a:ext>
            </a:extLst>
          </p:cNvPr>
          <p:cNvSpPr txBox="1"/>
          <p:nvPr/>
        </p:nvSpPr>
        <p:spPr>
          <a:xfrm>
            <a:off x="6359471" y="254279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tensors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F16D23-7AF2-47B0-90AA-0B83400FFEFB}"/>
              </a:ext>
            </a:extLst>
          </p:cNvPr>
          <p:cNvSpPr txBox="1"/>
          <p:nvPr/>
        </p:nvSpPr>
        <p:spPr>
          <a:xfrm>
            <a:off x="607320" y="5886364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4DBAE0-911A-4350-B194-80CF824A7F4E}"/>
              </a:ext>
            </a:extLst>
          </p:cNvPr>
          <p:cNvSpPr txBox="1"/>
          <p:nvPr/>
        </p:nvSpPr>
        <p:spPr>
          <a:xfrm>
            <a:off x="6359470" y="590175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batch `b` in a grid of size `items` with `cols` width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FB5C06-1CBB-4657-B0D6-2E0AE7303AB2}"/>
              </a:ext>
            </a:extLst>
          </p:cNvPr>
          <p:cNvSpPr txBox="1"/>
          <p:nvPr/>
        </p:nvSpPr>
        <p:spPr>
          <a:xfrm>
            <a:off x="607321" y="319528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80D580-C628-4561-93A2-74C12BC53175}"/>
              </a:ext>
            </a:extLst>
          </p:cNvPr>
          <p:cNvSpPr txBox="1"/>
          <p:nvPr/>
        </p:nvSpPr>
        <p:spPr>
          <a:xfrm>
            <a:off x="6359471" y="3331170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PIL for images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2ACC2D8-A4DA-4375-8952-0FC1E741B793}"/>
              </a:ext>
            </a:extLst>
          </p:cNvPr>
          <p:cNvSpPr txBox="1"/>
          <p:nvPr/>
        </p:nvSpPr>
        <p:spPr>
          <a:xfrm>
            <a:off x="607321" y="398366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InvisibleTensor.show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6612D-6BC8-4383-95AB-7F0175DFB65A}"/>
              </a:ext>
            </a:extLst>
          </p:cNvPr>
          <p:cNvSpPr txBox="1"/>
          <p:nvPr/>
        </p:nvSpPr>
        <p:spPr>
          <a:xfrm>
            <a:off x="6359471" y="3983662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display (used in GANs)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91983" y="50334"/>
            <a:ext cx="561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Text, points, boxes, tables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422F4-D3C3-4883-945D-EEF48C57B59B}"/>
              </a:ext>
            </a:extLst>
          </p:cNvPr>
          <p:cNvSpPr txBox="1"/>
          <p:nvPr/>
        </p:nvSpPr>
        <p:spPr>
          <a:xfrm>
            <a:off x="720976" y="101282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color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='black'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BE8222-7FA0-4FF8-BC6C-685CC5007EB4}"/>
              </a:ext>
            </a:extLst>
          </p:cNvPr>
          <p:cNvSpPr txBox="1"/>
          <p:nvPr/>
        </p:nvSpPr>
        <p:spPr>
          <a:xfrm>
            <a:off x="6473126" y="10128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title of `ax` to `o`, or print `o` if `ax` is `None`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50A7B6-19E6-4194-A676-3ECE559643F1}"/>
              </a:ext>
            </a:extLst>
          </p:cNvPr>
          <p:cNvSpPr txBox="1"/>
          <p:nvPr/>
        </p:nvSpPr>
        <p:spPr>
          <a:xfrm>
            <a:off x="720976" y="1464725"/>
            <a:ext cx="5375024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TitledStr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TitledTensorScalar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Category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4A2A1A-BFF5-4465-9228-E8E76569165A}"/>
              </a:ext>
            </a:extLst>
          </p:cNvPr>
          <p:cNvSpPr txBox="1"/>
          <p:nvPr/>
        </p:nvSpPr>
        <p:spPr>
          <a:xfrm>
            <a:off x="720976" y="539327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32B81-49EC-4B5D-A2FB-79CD98B67F8D}"/>
              </a:ext>
            </a:extLst>
          </p:cNvPr>
          <p:cNvSpPr txBox="1"/>
          <p:nvPr/>
        </p:nvSpPr>
        <p:spPr>
          <a:xfrm>
            <a:off x="6473126" y="53932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`df` in a notebook or defaults to print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1A83F0-55FC-4327-8DC5-300E9AE7BEA1}"/>
              </a:ext>
            </a:extLst>
          </p:cNvPr>
          <p:cNvSpPr txBox="1"/>
          <p:nvPr/>
        </p:nvSpPr>
        <p:spPr>
          <a:xfrm>
            <a:off x="6473126" y="169008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 simple show()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displays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EFFE02-5362-48C1-B714-107EFCF8FDD7}"/>
              </a:ext>
            </a:extLst>
          </p:cNvPr>
          <p:cNvSpPr txBox="1"/>
          <p:nvPr/>
        </p:nvSpPr>
        <p:spPr>
          <a:xfrm>
            <a:off x="720976" y="278266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marker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='.'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='r'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FB8BDC-4B87-493F-8ADA-158F4A68D79E}"/>
              </a:ext>
            </a:extLst>
          </p:cNvPr>
          <p:cNvSpPr txBox="1"/>
          <p:nvPr/>
        </p:nvSpPr>
        <p:spPr>
          <a:xfrm>
            <a:off x="6415512" y="29365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points on an image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EDF655-F9D4-43E3-AB03-D0C65024C0B5}"/>
              </a:ext>
            </a:extLst>
          </p:cNvPr>
          <p:cNvSpPr txBox="1"/>
          <p:nvPr/>
        </p:nvSpPr>
        <p:spPr>
          <a:xfrm>
            <a:off x="720976" y="3522521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76F5D2-C2F5-4B8A-8469-1496D4A02932}"/>
              </a:ext>
            </a:extLst>
          </p:cNvPr>
          <p:cNvSpPr txBox="1"/>
          <p:nvPr/>
        </p:nvSpPr>
        <p:spPr>
          <a:xfrm>
            <a:off x="6415511" y="36764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on an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2CC83E-430E-4BD3-BEC6-7C9D096D3C38}"/>
              </a:ext>
            </a:extLst>
          </p:cNvPr>
          <p:cNvSpPr txBox="1"/>
          <p:nvPr/>
        </p:nvSpPr>
        <p:spPr>
          <a:xfrm>
            <a:off x="720976" y="4269110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ACD2FC-3711-40C3-AF98-7F25317F8DAD}"/>
              </a:ext>
            </a:extLst>
          </p:cNvPr>
          <p:cNvSpPr txBox="1"/>
          <p:nvPr/>
        </p:nvSpPr>
        <p:spPr>
          <a:xfrm>
            <a:off x="6415510" y="44174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with labels on an 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212611-4270-41A7-9F1A-78B31E519D37}"/>
              </a:ext>
            </a:extLst>
          </p:cNvPr>
          <p:cNvSpPr txBox="1"/>
          <p:nvPr/>
        </p:nvSpPr>
        <p:spPr>
          <a:xfrm>
            <a:off x="740737" y="5817260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TabularPandas.show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8D1CC6-6E95-4818-863C-407BF798CFE4}"/>
              </a:ext>
            </a:extLst>
          </p:cNvPr>
          <p:cNvSpPr txBox="1"/>
          <p:nvPr/>
        </p:nvSpPr>
        <p:spPr>
          <a:xfrm>
            <a:off x="577715" y="50334"/>
            <a:ext cx="31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-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FB30AC-8374-4D0D-A71F-B810595138DA}"/>
              </a:ext>
            </a:extLst>
          </p:cNvPr>
          <p:cNvSpPr txBox="1"/>
          <p:nvPr/>
        </p:nvSpPr>
        <p:spPr>
          <a:xfrm>
            <a:off x="534263" y="1626483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learner.recorder.plot_sched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E1FF-4CA0-4EC4-B953-467EE8AA1FB2}"/>
              </a:ext>
            </a:extLst>
          </p:cNvPr>
          <p:cNvSpPr txBox="1"/>
          <p:nvPr/>
        </p:nvSpPr>
        <p:spPr>
          <a:xfrm>
            <a:off x="5779867" y="1657261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hyperparameters scheduled by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DF3E45-ACD1-41A8-9487-97D1A8190060}"/>
              </a:ext>
            </a:extLst>
          </p:cNvPr>
          <p:cNvSpPr txBox="1"/>
          <p:nvPr/>
        </p:nvSpPr>
        <p:spPr>
          <a:xfrm>
            <a:off x="548950" y="3063942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learner.activation_stats.plot_layer_stats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2A43-436D-4686-83A0-9A15335E8075}"/>
              </a:ext>
            </a:extLst>
          </p:cNvPr>
          <p:cNvSpPr txBox="1"/>
          <p:nvPr/>
        </p:nvSpPr>
        <p:spPr>
          <a:xfrm>
            <a:off x="5794554" y="3063943"/>
            <a:ext cx="58921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the mean and std of activations at layer x, which were recorded by the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2446D-D6F1-443C-9339-72A64EB21107}"/>
              </a:ext>
            </a:extLst>
          </p:cNvPr>
          <p:cNvSpPr txBox="1"/>
          <p:nvPr/>
        </p:nvSpPr>
        <p:spPr>
          <a:xfrm>
            <a:off x="519961" y="2483219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(…,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with_hist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64B15F-A83E-41A1-B10D-838084982B7B}"/>
              </a:ext>
            </a:extLst>
          </p:cNvPr>
          <p:cNvSpPr txBox="1"/>
          <p:nvPr/>
        </p:nvSpPr>
        <p:spPr>
          <a:xfrm>
            <a:off x="505273" y="1032803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...)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9B782E-E37B-40E3-B826-9491B0F0AE43}"/>
              </a:ext>
            </a:extLst>
          </p:cNvPr>
          <p:cNvSpPr txBox="1"/>
          <p:nvPr/>
        </p:nvSpPr>
        <p:spPr>
          <a:xfrm>
            <a:off x="505273" y="4047240"/>
            <a:ext cx="49801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plot_loss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with_valid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07515-C2E8-4B1A-95D4-BA3B039415D1}"/>
              </a:ext>
            </a:extLst>
          </p:cNvPr>
          <p:cNvSpPr txBox="1"/>
          <p:nvPr/>
        </p:nvSpPr>
        <p:spPr>
          <a:xfrm>
            <a:off x="5779866" y="404724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 the losses after each epoch from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epoch and onward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293F-84EC-4109-84D5-401DE318A24D}"/>
              </a:ext>
            </a:extLst>
          </p:cNvPr>
          <p:cNvSpPr txBox="1"/>
          <p:nvPr/>
        </p:nvSpPr>
        <p:spPr>
          <a:xfrm>
            <a:off x="505273" y="471878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5633E3-0BA9-40E1-AF9B-DF04838C17BF}"/>
              </a:ext>
            </a:extLst>
          </p:cNvPr>
          <p:cNvSpPr txBox="1"/>
          <p:nvPr/>
        </p:nvSpPr>
        <p:spPr>
          <a:xfrm>
            <a:off x="5750877" y="4714265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this callback to display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graph of training and validation 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D1FC0A-A63A-49EF-B7D7-3BCBE56847A1}"/>
              </a:ext>
            </a:extLst>
          </p:cNvPr>
          <p:cNvSpPr txBox="1"/>
          <p:nvPr/>
        </p:nvSpPr>
        <p:spPr>
          <a:xfrm>
            <a:off x="548951" y="5569211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49C148-D3F2-44DA-BFFA-539A0EA09191}"/>
              </a:ext>
            </a:extLst>
          </p:cNvPr>
          <p:cNvSpPr txBox="1"/>
          <p:nvPr/>
        </p:nvSpPr>
        <p:spPr>
          <a:xfrm>
            <a:off x="5779866" y="5569211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https://wandb.ai/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BA684F-5283-428C-AFC3-6163AA30D5EC}"/>
              </a:ext>
            </a:extLst>
          </p:cNvPr>
          <p:cNvSpPr txBox="1"/>
          <p:nvPr/>
        </p:nvSpPr>
        <p:spPr>
          <a:xfrm>
            <a:off x="548949" y="6140724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EEE57-26E0-4D40-9884-651424CE6DAB}"/>
              </a:ext>
            </a:extLst>
          </p:cNvPr>
          <p:cNvSpPr txBox="1"/>
          <p:nvPr/>
        </p:nvSpPr>
        <p:spPr>
          <a:xfrm>
            <a:off x="5779865" y="615611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projector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48ED0-1EE7-4009-BB17-B31D606BCC10}"/>
              </a:ext>
            </a:extLst>
          </p:cNvPr>
          <p:cNvSpPr txBox="1"/>
          <p:nvPr/>
        </p:nvSpPr>
        <p:spPr>
          <a:xfrm>
            <a:off x="505273" y="13108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97D56E-C597-433E-A5C7-9A65651DBC28}"/>
              </a:ext>
            </a:extLst>
          </p:cNvPr>
          <p:cNvSpPr txBox="1"/>
          <p:nvPr/>
        </p:nvSpPr>
        <p:spPr>
          <a:xfrm>
            <a:off x="505273" y="27623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747" y="50334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9B638D-D624-4070-B59C-014302ED4FEC}"/>
              </a:ext>
            </a:extLst>
          </p:cNvPr>
          <p:cNvSpPr txBox="1"/>
          <p:nvPr/>
        </p:nvSpPr>
        <p:spPr>
          <a:xfrm>
            <a:off x="391109" y="787289"/>
            <a:ext cx="57440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Interpretation.from_learner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EF4E1D-8F8D-4308-A81D-34A214F43E54}"/>
              </a:ext>
            </a:extLst>
          </p:cNvPr>
          <p:cNvSpPr txBox="1"/>
          <p:nvPr/>
        </p:nvSpPr>
        <p:spPr>
          <a:xfrm>
            <a:off x="1239861" y="1292679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47542E-1E6F-4CE3-9669-1CEC6F03F693}"/>
              </a:ext>
            </a:extLst>
          </p:cNvPr>
          <p:cNvSpPr txBox="1"/>
          <p:nvPr/>
        </p:nvSpPr>
        <p:spPr>
          <a:xfrm>
            <a:off x="1239861" y="2055115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34F7D-E183-4268-8C58-9F56146BB992}"/>
              </a:ext>
            </a:extLst>
          </p:cNvPr>
          <p:cNvSpPr txBox="1"/>
          <p:nvPr/>
        </p:nvSpPr>
        <p:spPr>
          <a:xfrm>
            <a:off x="391109" y="3490992"/>
            <a:ext cx="56308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SegmentationInterpretation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BC23F7-23CE-45EC-8763-2621B6E3F11A}"/>
              </a:ext>
            </a:extLst>
          </p:cNvPr>
          <p:cNvSpPr txBox="1"/>
          <p:nvPr/>
        </p:nvSpPr>
        <p:spPr>
          <a:xfrm>
            <a:off x="1239862" y="4006367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13D37-7F98-4039-AA8B-BB32E0DDA15C}"/>
              </a:ext>
            </a:extLst>
          </p:cNvPr>
          <p:cNvSpPr txBox="1"/>
          <p:nvPr/>
        </p:nvSpPr>
        <p:spPr>
          <a:xfrm>
            <a:off x="1239865" y="4574162"/>
            <a:ext cx="47821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plot_confusion_matrix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normalize=False, title='Confusion matrix',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="Blues",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norm_dec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plot_txt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E1C1-BC66-441E-999B-549EAC1DFDF5}"/>
              </a:ext>
            </a:extLst>
          </p:cNvPr>
          <p:cNvSpPr txBox="1"/>
          <p:nvPr/>
        </p:nvSpPr>
        <p:spPr>
          <a:xfrm>
            <a:off x="1239863" y="5387192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most_confused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42027-EC84-41FD-8699-A26D0A865877}"/>
              </a:ext>
            </a:extLst>
          </p:cNvPr>
          <p:cNvSpPr txBox="1"/>
          <p:nvPr/>
        </p:nvSpPr>
        <p:spPr>
          <a:xfrm>
            <a:off x="1239863" y="6427768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print_classification_report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DF1ABE-42D7-4418-AA6D-A80B563C191F}"/>
              </a:ext>
            </a:extLst>
          </p:cNvPr>
          <p:cNvSpPr txBox="1"/>
          <p:nvPr/>
        </p:nvSpPr>
        <p:spPr>
          <a:xfrm>
            <a:off x="6379346" y="80267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Construct interpretation object from a 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C28033-374E-4768-A91C-2D7CC441DDF5}"/>
              </a:ext>
            </a:extLst>
          </p:cNvPr>
          <p:cNvSpPr txBox="1"/>
          <p:nvPr/>
        </p:nvSpPr>
        <p:spPr>
          <a:xfrm>
            <a:off x="6379345" y="1308908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`k` largest(/smallest) losses and indexes, defaulting to all losses (sorted by `largest`).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631A48-77A7-4082-9E5C-A911661FA91C}"/>
              </a:ext>
            </a:extLst>
          </p:cNvPr>
          <p:cNvSpPr txBox="1"/>
          <p:nvPr/>
        </p:nvSpPr>
        <p:spPr>
          <a:xfrm>
            <a:off x="6379344" y="2055115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dispatched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to display top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the data types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CB8A7F-0B76-4431-B33D-5942198B5418}"/>
              </a:ext>
            </a:extLst>
          </p:cNvPr>
          <p:cNvSpPr txBox="1"/>
          <p:nvPr/>
        </p:nvSpPr>
        <p:spPr>
          <a:xfrm>
            <a:off x="6379347" y="350638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Interpretation methods for classification models.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D81BD4-D843-4353-AE31-D8D6456CF54E}"/>
              </a:ext>
            </a:extLst>
          </p:cNvPr>
          <p:cNvSpPr txBox="1"/>
          <p:nvPr/>
        </p:nvSpPr>
        <p:spPr>
          <a:xfrm>
            <a:off x="6379344" y="403714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Confusion matrix as an `np.ndarray`.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6A97B5-AA34-412C-B49C-8773AFE5B0E5}"/>
              </a:ext>
            </a:extLst>
          </p:cNvPr>
          <p:cNvSpPr txBox="1"/>
          <p:nvPr/>
        </p:nvSpPr>
        <p:spPr>
          <a:xfrm>
            <a:off x="6379344" y="45679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Plot the confusion matrix, with `title` and using `cmap`.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64EDCD-AA08-455C-873C-B7D8E36D3800}"/>
              </a:ext>
            </a:extLst>
          </p:cNvPr>
          <p:cNvSpPr txBox="1"/>
          <p:nvPr/>
        </p:nvSpPr>
        <p:spPr>
          <a:xfrm>
            <a:off x="6379344" y="5418956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Sorted descending list of largest non-diagonal entries of confusion matrix, presented as actual, predicted, number of occurrences.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CD971E9-3ACC-4A5C-8CD3-2CDAD0E4077D}"/>
              </a:ext>
            </a:extLst>
          </p:cNvPr>
          <p:cNvSpPr txBox="1"/>
          <p:nvPr/>
        </p:nvSpPr>
        <p:spPr>
          <a:xfrm>
            <a:off x="6379344" y="6443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E26C-8D7E-4B40-8F83-CDF6AC424A61}"/>
              </a:ext>
            </a:extLst>
          </p:cNvPr>
          <p:cNvSpPr/>
          <p:nvPr/>
        </p:nvSpPr>
        <p:spPr>
          <a:xfrm>
            <a:off x="1239860" y="2464764"/>
            <a:ext cx="3130661" cy="20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y:TensorCategory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8F077-229C-4132-8906-E5B1E0A753E5}"/>
              </a:ext>
            </a:extLst>
          </p:cNvPr>
          <p:cNvSpPr/>
          <p:nvPr/>
        </p:nvSpPr>
        <p:spPr>
          <a:xfrm>
            <a:off x="1252378" y="2726306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TensorImage, y:TensorMultiCategory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23440-7A9C-47E1-937C-160C0CF51289}"/>
              </a:ext>
            </a:extLst>
          </p:cNvPr>
          <p:cNvSpPr/>
          <p:nvPr/>
        </p:nvSpPr>
        <p:spPr>
          <a:xfrm>
            <a:off x="1252378" y="3002450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x:TensorImage, y:TensorMask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0E99D-4519-423A-B125-04222B7218E8}"/>
              </a:ext>
            </a:extLst>
          </p:cNvPr>
          <p:cNvSpPr/>
          <p:nvPr/>
        </p:nvSpPr>
        <p:spPr>
          <a:xfrm>
            <a:off x="4536928" y="2997643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TensorText, y:TensorCategory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1/2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AF889A-5B30-4BC3-A441-AA7C4E92A929}"/>
              </a:ext>
            </a:extLst>
          </p:cNvPr>
          <p:cNvSpPr txBox="1"/>
          <p:nvPr/>
        </p:nvSpPr>
        <p:spPr>
          <a:xfrm>
            <a:off x="898267" y="1414181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BBBA7-D635-41F0-92B7-2418FF00C2CF}"/>
              </a:ext>
            </a:extLst>
          </p:cNvPr>
          <p:cNvSpPr txBox="1"/>
          <p:nvPr/>
        </p:nvSpPr>
        <p:spPr>
          <a:xfrm>
            <a:off x="4367608" y="1414181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2B692-03F1-4832-975F-47E863191543}"/>
              </a:ext>
            </a:extLst>
          </p:cNvPr>
          <p:cNvSpPr txBox="1"/>
          <p:nvPr/>
        </p:nvSpPr>
        <p:spPr>
          <a:xfrm>
            <a:off x="898267" y="250905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A90FB-3358-4DCF-92E7-1B184F631704}"/>
              </a:ext>
            </a:extLst>
          </p:cNvPr>
          <p:cNvSpPr txBox="1"/>
          <p:nvPr/>
        </p:nvSpPr>
        <p:spPr>
          <a:xfrm>
            <a:off x="4367607" y="2509055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378CA1-98A9-4CD9-BD39-097F179D6DF7}"/>
              </a:ext>
            </a:extLst>
          </p:cNvPr>
          <p:cNvSpPr txBox="1"/>
          <p:nvPr/>
        </p:nvSpPr>
        <p:spPr>
          <a:xfrm>
            <a:off x="898267" y="196161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0D8BAF-D768-4A1E-9773-302FEBC24050}"/>
              </a:ext>
            </a:extLst>
          </p:cNvPr>
          <p:cNvSpPr txBox="1"/>
          <p:nvPr/>
        </p:nvSpPr>
        <p:spPr>
          <a:xfrm>
            <a:off x="4367608" y="1961618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83661-EBC9-4FC0-A818-316BC3DB9686}"/>
              </a:ext>
            </a:extLst>
          </p:cNvPr>
          <p:cNvSpPr/>
          <p:nvPr/>
        </p:nvSpPr>
        <p:spPr>
          <a:xfrm>
            <a:off x="898267" y="820882"/>
            <a:ext cx="325418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52E6F-6424-4419-8F7A-89A4FEC3F017}"/>
              </a:ext>
            </a:extLst>
          </p:cNvPr>
          <p:cNvSpPr txBox="1"/>
          <p:nvPr/>
        </p:nvSpPr>
        <p:spPr>
          <a:xfrm>
            <a:off x="7622968" y="1379668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B1B1F-43AC-473B-BDBB-A2B45A8DFC31}"/>
              </a:ext>
            </a:extLst>
          </p:cNvPr>
          <p:cNvSpPr/>
          <p:nvPr/>
        </p:nvSpPr>
        <p:spPr>
          <a:xfrm>
            <a:off x="7622968" y="820882"/>
            <a:ext cx="3254188" cy="384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5E148-263E-4CAE-A7E3-238E113CC6A6}"/>
              </a:ext>
            </a:extLst>
          </p:cNvPr>
          <p:cNvSpPr txBox="1"/>
          <p:nvPr/>
        </p:nvSpPr>
        <p:spPr>
          <a:xfrm>
            <a:off x="7622968" y="1927105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learn.loss.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D9CB71-AA2F-43E7-B161-BC87C115AAF9}"/>
              </a:ext>
            </a:extLst>
          </p:cNvPr>
          <p:cNvSpPr txBox="1"/>
          <p:nvPr/>
        </p:nvSpPr>
        <p:spPr>
          <a:xfrm>
            <a:off x="7622968" y="2505319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self.count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C54CA0-E712-4445-8458-C10D4026AE85}"/>
              </a:ext>
            </a:extLst>
          </p:cNvPr>
          <p:cNvCxnSpPr/>
          <p:nvPr/>
        </p:nvCxnSpPr>
        <p:spPr>
          <a:xfrm>
            <a:off x="700570" y="3041861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8D784-43D5-4AF7-905A-B9597478C4BE}"/>
              </a:ext>
            </a:extLst>
          </p:cNvPr>
          <p:cNvSpPr txBox="1"/>
          <p:nvPr/>
        </p:nvSpPr>
        <p:spPr>
          <a:xfrm>
            <a:off x="905615" y="484188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279579-9446-4EF8-AC6C-34F35F85B223}"/>
              </a:ext>
            </a:extLst>
          </p:cNvPr>
          <p:cNvSpPr txBox="1"/>
          <p:nvPr/>
        </p:nvSpPr>
        <p:spPr>
          <a:xfrm>
            <a:off x="4478617" y="484188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values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FB639-F184-4805-AB06-347C726A60AA}"/>
              </a:ext>
            </a:extLst>
          </p:cNvPr>
          <p:cNvSpPr txBox="1"/>
          <p:nvPr/>
        </p:nvSpPr>
        <p:spPr>
          <a:xfrm>
            <a:off x="901941" y="319871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B25C4-6333-42CC-99DB-EEFE8775BA8E}"/>
              </a:ext>
            </a:extLst>
          </p:cNvPr>
          <p:cNvSpPr txBox="1"/>
          <p:nvPr/>
        </p:nvSpPr>
        <p:spPr>
          <a:xfrm>
            <a:off x="901941" y="369029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AvgSmoothLoss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(beta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=0.98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D85C1-E91D-4E0D-8869-FAD8DC9575B2}"/>
              </a:ext>
            </a:extLst>
          </p:cNvPr>
          <p:cNvSpPr txBox="1"/>
          <p:nvPr/>
        </p:nvSpPr>
        <p:spPr>
          <a:xfrm>
            <a:off x="4474943" y="320486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losses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7A34E-9CA0-458F-BCC3-1A82D2AA4571}"/>
              </a:ext>
            </a:extLst>
          </p:cNvPr>
          <p:cNvSpPr txBox="1"/>
          <p:nvPr/>
        </p:nvSpPr>
        <p:spPr>
          <a:xfrm>
            <a:off x="4474943" y="369029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average of the losses (exponentially weighted with `beta`)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38016A-3F48-4B47-B92C-B0058FA31E4E}"/>
              </a:ext>
            </a:extLst>
          </p:cNvPr>
          <p:cNvSpPr txBox="1"/>
          <p:nvPr/>
        </p:nvSpPr>
        <p:spPr>
          <a:xfrm>
            <a:off x="905615" y="5329159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metric_name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901C2D-D426-455D-98AA-D7A7C6329870}"/>
              </a:ext>
            </a:extLst>
          </p:cNvPr>
          <p:cNvSpPr txBox="1"/>
          <p:nvPr/>
        </p:nvSpPr>
        <p:spPr>
          <a:xfrm>
            <a:off x="4478617" y="533903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include a pre-calculated metric value (in a `Callback`) returned by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7A99BC-DEB3-4F21-87C9-D6ACB2910A29}"/>
              </a:ext>
            </a:extLst>
          </p:cNvPr>
          <p:cNvSpPr txBox="1"/>
          <p:nvPr/>
        </p:nvSpPr>
        <p:spPr>
          <a:xfrm>
            <a:off x="905615" y="435030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mk_metric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CB9B5-BAF0-4745-BDDF-5CADC6FB10E3}"/>
              </a:ext>
            </a:extLst>
          </p:cNvPr>
          <p:cNvSpPr txBox="1"/>
          <p:nvPr/>
        </p:nvSpPr>
        <p:spPr>
          <a:xfrm>
            <a:off x="4478617" y="43496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`m` to an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unless it's already a `Metric`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BE8E46-0733-4EDB-8589-C248405F76F6}"/>
              </a:ext>
            </a:extLst>
          </p:cNvPr>
          <p:cNvCxnSpPr/>
          <p:nvPr/>
        </p:nvCxnSpPr>
        <p:spPr>
          <a:xfrm>
            <a:off x="700570" y="4223816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D83B47-58EE-46B9-BA69-E9C382B4EB28}"/>
              </a:ext>
            </a:extLst>
          </p:cNvPr>
          <p:cNvSpPr txBox="1"/>
          <p:nvPr/>
        </p:nvSpPr>
        <p:spPr>
          <a:xfrm>
            <a:off x="898267" y="634473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16503D-F30A-482F-A343-24717C70AF69}"/>
              </a:ext>
            </a:extLst>
          </p:cNvPr>
          <p:cNvSpPr txBox="1"/>
          <p:nvPr/>
        </p:nvSpPr>
        <p:spPr>
          <a:xfrm>
            <a:off x="4471269" y="634473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predictions and targets to perform final calculations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6A7BDD8-EC9E-450E-9040-DCE1BEF8C2A1}"/>
              </a:ext>
            </a:extLst>
          </p:cNvPr>
          <p:cNvSpPr txBox="1"/>
          <p:nvPr/>
        </p:nvSpPr>
        <p:spPr>
          <a:xfrm>
            <a:off x="898267" y="585315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skm_to_fastai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C3C62A-249E-4F28-913E-A55068664FA1}"/>
              </a:ext>
            </a:extLst>
          </p:cNvPr>
          <p:cNvSpPr txBox="1"/>
          <p:nvPr/>
        </p:nvSpPr>
        <p:spPr>
          <a:xfrm>
            <a:off x="4471269" y="585251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from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8DD72-E085-4334-9655-D2FFA5E7A79A}"/>
              </a:ext>
            </a:extLst>
          </p:cNvPr>
          <p:cNvSpPr/>
          <p:nvPr/>
        </p:nvSpPr>
        <p:spPr>
          <a:xfrm>
            <a:off x="254833" y="899410"/>
            <a:ext cx="3822493" cy="57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Single-label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494A-BF88-43B7-A6D6-755F1A8B0C42}"/>
              </a:ext>
            </a:extLst>
          </p:cNvPr>
          <p:cNvSpPr/>
          <p:nvPr/>
        </p:nvSpPr>
        <p:spPr>
          <a:xfrm>
            <a:off x="4202239" y="899411"/>
            <a:ext cx="3822493" cy="5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Multi-label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5513-199E-4273-A5D4-693758D57D0A}"/>
              </a:ext>
            </a:extLst>
          </p:cNvPr>
          <p:cNvSpPr/>
          <p:nvPr/>
        </p:nvSpPr>
        <p:spPr>
          <a:xfrm>
            <a:off x="8149645" y="899411"/>
            <a:ext cx="3822493" cy="325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45364-7954-4C05-AD69-633071A05FCE}"/>
              </a:ext>
            </a:extLst>
          </p:cNvPr>
          <p:cNvSpPr/>
          <p:nvPr/>
        </p:nvSpPr>
        <p:spPr>
          <a:xfrm>
            <a:off x="8149645" y="4219546"/>
            <a:ext cx="3822493" cy="145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51CE7-BBF7-473F-88A2-F40DC5BBFEF7}"/>
              </a:ext>
            </a:extLst>
          </p:cNvPr>
          <p:cNvSpPr/>
          <p:nvPr/>
        </p:nvSpPr>
        <p:spPr>
          <a:xfrm>
            <a:off x="8149645" y="5737786"/>
            <a:ext cx="3822493" cy="8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24C80-07BE-4A5C-8AAC-1F15B2D1C15B}"/>
              </a:ext>
            </a:extLst>
          </p:cNvPr>
          <p:cNvSpPr/>
          <p:nvPr/>
        </p:nvSpPr>
        <p:spPr>
          <a:xfrm>
            <a:off x="412824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0DE66-5BE4-499A-9BB6-20B9272AC140}"/>
              </a:ext>
            </a:extLst>
          </p:cNvPr>
          <p:cNvSpPr/>
          <p:nvPr/>
        </p:nvSpPr>
        <p:spPr>
          <a:xfrm>
            <a:off x="412824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error_rate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2EEA6-301E-435A-9A73-368382AEAC18}"/>
              </a:ext>
            </a:extLst>
          </p:cNvPr>
          <p:cNvSpPr/>
          <p:nvPr/>
        </p:nvSpPr>
        <p:spPr>
          <a:xfrm>
            <a:off x="412824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top_k_accuracy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7DF4E-0E71-4716-B4FD-C2E19C45B8FC}"/>
              </a:ext>
            </a:extLst>
          </p:cNvPr>
          <p:cNvSpPr/>
          <p:nvPr/>
        </p:nvSpPr>
        <p:spPr>
          <a:xfrm>
            <a:off x="412824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D57B-3A0E-4436-A433-84A7F1512F43}"/>
              </a:ext>
            </a:extLst>
          </p:cNvPr>
          <p:cNvSpPr/>
          <p:nvPr/>
        </p:nvSpPr>
        <p:spPr>
          <a:xfrm>
            <a:off x="412824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BalancedAccuracy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85AB-1B88-40EB-9E7B-F5047C6DA241}"/>
              </a:ext>
            </a:extLst>
          </p:cNvPr>
          <p:cNvSpPr/>
          <p:nvPr/>
        </p:nvSpPr>
        <p:spPr>
          <a:xfrm>
            <a:off x="412824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341CD-58F9-4A9C-A6DE-C057EB0A81E6}"/>
              </a:ext>
            </a:extLst>
          </p:cNvPr>
          <p:cNvSpPr/>
          <p:nvPr/>
        </p:nvSpPr>
        <p:spPr>
          <a:xfrm>
            <a:off x="412824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CohenKappa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DB17F-B2B4-4BB8-98E8-8DF076E4F7EC}"/>
              </a:ext>
            </a:extLst>
          </p:cNvPr>
          <p:cNvSpPr/>
          <p:nvPr/>
        </p:nvSpPr>
        <p:spPr>
          <a:xfrm>
            <a:off x="412824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4CBC-D9D6-469D-AF29-BAEA6AC1B4D4}"/>
              </a:ext>
            </a:extLst>
          </p:cNvPr>
          <p:cNvSpPr/>
          <p:nvPr/>
        </p:nvSpPr>
        <p:spPr>
          <a:xfrm>
            <a:off x="412824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B47A6-2379-4ACD-BF71-67A5B2867CEE}"/>
              </a:ext>
            </a:extLst>
          </p:cNvPr>
          <p:cNvSpPr/>
          <p:nvPr/>
        </p:nvSpPr>
        <p:spPr>
          <a:xfrm>
            <a:off x="222330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D1CF-3E22-416A-A2F6-2F2013C9DE36}"/>
              </a:ext>
            </a:extLst>
          </p:cNvPr>
          <p:cNvSpPr/>
          <p:nvPr/>
        </p:nvSpPr>
        <p:spPr>
          <a:xfrm>
            <a:off x="2223303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7814F-4FF9-4999-9D5A-E3A80FC59010}"/>
              </a:ext>
            </a:extLst>
          </p:cNvPr>
          <p:cNvSpPr/>
          <p:nvPr/>
        </p:nvSpPr>
        <p:spPr>
          <a:xfrm>
            <a:off x="2223303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07697-397E-4DC1-9095-702FCA1564DF}"/>
              </a:ext>
            </a:extLst>
          </p:cNvPr>
          <p:cNvSpPr/>
          <p:nvPr/>
        </p:nvSpPr>
        <p:spPr>
          <a:xfrm>
            <a:off x="222330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B1A46F-F0BA-42E9-8EFE-E0E578947852}"/>
              </a:ext>
            </a:extLst>
          </p:cNvPr>
          <p:cNvSpPr/>
          <p:nvPr/>
        </p:nvSpPr>
        <p:spPr>
          <a:xfrm>
            <a:off x="2223303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56242-EA70-4005-80B8-788C7B704C6F}"/>
              </a:ext>
            </a:extLst>
          </p:cNvPr>
          <p:cNvSpPr/>
          <p:nvPr/>
        </p:nvSpPr>
        <p:spPr>
          <a:xfrm>
            <a:off x="222330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C80B-93E4-409F-B250-4B934090677D}"/>
              </a:ext>
            </a:extLst>
          </p:cNvPr>
          <p:cNvSpPr/>
          <p:nvPr/>
        </p:nvSpPr>
        <p:spPr>
          <a:xfrm>
            <a:off x="2223303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EA5E3-2A0F-4A8F-BA8D-61E100C80DAB}"/>
              </a:ext>
            </a:extLst>
          </p:cNvPr>
          <p:cNvSpPr/>
          <p:nvPr/>
        </p:nvSpPr>
        <p:spPr>
          <a:xfrm>
            <a:off x="222330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Perplexity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C84B1-0CC6-4C4C-BF6F-FA345914D20A}"/>
              </a:ext>
            </a:extLst>
          </p:cNvPr>
          <p:cNvSpPr/>
          <p:nvPr/>
        </p:nvSpPr>
        <p:spPr>
          <a:xfrm>
            <a:off x="437374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accuracy_multi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73A9-A721-412A-B01C-C7C95A3E7BE1}"/>
              </a:ext>
            </a:extLst>
          </p:cNvPr>
          <p:cNvSpPr/>
          <p:nvPr/>
        </p:nvSpPr>
        <p:spPr>
          <a:xfrm>
            <a:off x="437374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E17E50-2E99-44EB-A2E8-193CF0DD17B3}"/>
              </a:ext>
            </a:extLst>
          </p:cNvPr>
          <p:cNvSpPr/>
          <p:nvPr/>
        </p:nvSpPr>
        <p:spPr>
          <a:xfrm>
            <a:off x="437374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A4DE4B-8752-4CF2-A0F3-F56AEEE41052}"/>
              </a:ext>
            </a:extLst>
          </p:cNvPr>
          <p:cNvSpPr/>
          <p:nvPr/>
        </p:nvSpPr>
        <p:spPr>
          <a:xfrm>
            <a:off x="437374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F1ScoreMulti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A4FEA-18D0-4BFF-B52B-4577BA796B1F}"/>
              </a:ext>
            </a:extLst>
          </p:cNvPr>
          <p:cNvSpPr/>
          <p:nvPr/>
        </p:nvSpPr>
        <p:spPr>
          <a:xfrm>
            <a:off x="4373743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F74AC-88F6-40A9-9D4C-4779D879B320}"/>
              </a:ext>
            </a:extLst>
          </p:cNvPr>
          <p:cNvSpPr/>
          <p:nvPr/>
        </p:nvSpPr>
        <p:spPr>
          <a:xfrm>
            <a:off x="618422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HammingLossMulti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77CA8-76DC-439F-83C8-A9A8D697A9D7}"/>
              </a:ext>
            </a:extLst>
          </p:cNvPr>
          <p:cNvSpPr/>
          <p:nvPr/>
        </p:nvSpPr>
        <p:spPr>
          <a:xfrm>
            <a:off x="618422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12037-C224-4143-8B71-935A3B9BCC1A}"/>
              </a:ext>
            </a:extLst>
          </p:cNvPr>
          <p:cNvSpPr/>
          <p:nvPr/>
        </p:nvSpPr>
        <p:spPr>
          <a:xfrm>
            <a:off x="618422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1359FC-E992-47E5-A006-B580DD490B23}"/>
              </a:ext>
            </a:extLst>
          </p:cNvPr>
          <p:cNvSpPr/>
          <p:nvPr/>
        </p:nvSpPr>
        <p:spPr>
          <a:xfrm>
            <a:off x="6184222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7C5A7-E149-4B23-B3CE-1D4523AB03DE}"/>
              </a:ext>
            </a:extLst>
          </p:cNvPr>
          <p:cNvSpPr/>
          <p:nvPr/>
        </p:nvSpPr>
        <p:spPr>
          <a:xfrm>
            <a:off x="6184222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8580F-2A8F-4345-B196-AF9F366B76F6}"/>
              </a:ext>
            </a:extLst>
          </p:cNvPr>
          <p:cNvSpPr/>
          <p:nvPr/>
        </p:nvSpPr>
        <p:spPr>
          <a:xfrm>
            <a:off x="6184222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MatthewsCorrCoefMulti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5A03F-64E6-44D9-B757-498167FF766B}"/>
              </a:ext>
            </a:extLst>
          </p:cNvPr>
          <p:cNvSpPr/>
          <p:nvPr/>
        </p:nvSpPr>
        <p:spPr>
          <a:xfrm>
            <a:off x="8318267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9A5D6-B32F-4DC9-9ABB-69F47534C825}"/>
              </a:ext>
            </a:extLst>
          </p:cNvPr>
          <p:cNvSpPr/>
          <p:nvPr/>
        </p:nvSpPr>
        <p:spPr>
          <a:xfrm>
            <a:off x="8318267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7CFBA6-BBAE-4E5C-A5C5-40D3CCDBB29D}"/>
              </a:ext>
            </a:extLst>
          </p:cNvPr>
          <p:cNvSpPr/>
          <p:nvPr/>
        </p:nvSpPr>
        <p:spPr>
          <a:xfrm>
            <a:off x="8318267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7370A2-F002-4734-8F9B-C8158AAA5F63}"/>
              </a:ext>
            </a:extLst>
          </p:cNvPr>
          <p:cNvSpPr/>
          <p:nvPr/>
        </p:nvSpPr>
        <p:spPr>
          <a:xfrm>
            <a:off x="8318267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B5E371-F9A0-432A-9D7A-40905F340567}"/>
              </a:ext>
            </a:extLst>
          </p:cNvPr>
          <p:cNvSpPr/>
          <p:nvPr/>
        </p:nvSpPr>
        <p:spPr>
          <a:xfrm>
            <a:off x="8318267" y="366513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exp_rmspe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70E2C-70E4-402F-9147-BF9F72D11782}"/>
              </a:ext>
            </a:extLst>
          </p:cNvPr>
          <p:cNvSpPr/>
          <p:nvPr/>
        </p:nvSpPr>
        <p:spPr>
          <a:xfrm>
            <a:off x="1014520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ExplainedVariance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EA322E-7936-4894-B800-AD4342517E6D}"/>
              </a:ext>
            </a:extLst>
          </p:cNvPr>
          <p:cNvSpPr/>
          <p:nvPr/>
        </p:nvSpPr>
        <p:spPr>
          <a:xfrm>
            <a:off x="1014520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5ABCBB-A16E-4D37-8760-580DCBA046D2}"/>
              </a:ext>
            </a:extLst>
          </p:cNvPr>
          <p:cNvSpPr/>
          <p:nvPr/>
        </p:nvSpPr>
        <p:spPr>
          <a:xfrm>
            <a:off x="1014520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PearsonCorrCoef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46F42-3F62-498F-8AA9-C674A831744E}"/>
              </a:ext>
            </a:extLst>
          </p:cNvPr>
          <p:cNvSpPr/>
          <p:nvPr/>
        </p:nvSpPr>
        <p:spPr>
          <a:xfrm>
            <a:off x="10145202" y="314523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SpearmanCorrCoef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5ABCD-B310-4F2E-BB84-75B7CF9AC34D}"/>
              </a:ext>
            </a:extLst>
          </p:cNvPr>
          <p:cNvSpPr/>
          <p:nvPr/>
        </p:nvSpPr>
        <p:spPr>
          <a:xfrm>
            <a:off x="8318267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foreground_acc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AD2D4-B98C-452E-96FA-15F2F275ACF5}"/>
              </a:ext>
            </a:extLst>
          </p:cNvPr>
          <p:cNvSpPr/>
          <p:nvPr/>
        </p:nvSpPr>
        <p:spPr>
          <a:xfrm>
            <a:off x="8318267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JaccardCoeff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D0FF3D-DD8E-4982-A643-48A866E268FE}"/>
              </a:ext>
            </a:extLst>
          </p:cNvPr>
          <p:cNvSpPr/>
          <p:nvPr/>
        </p:nvSpPr>
        <p:spPr>
          <a:xfrm>
            <a:off x="10145202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22CE8-9FCF-4349-874E-8DE57EC41F17}"/>
              </a:ext>
            </a:extLst>
          </p:cNvPr>
          <p:cNvSpPr/>
          <p:nvPr/>
        </p:nvSpPr>
        <p:spPr>
          <a:xfrm>
            <a:off x="10145202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5A641-DA44-4688-B227-DE524A981EBC}"/>
              </a:ext>
            </a:extLst>
          </p:cNvPr>
          <p:cNvSpPr/>
          <p:nvPr/>
        </p:nvSpPr>
        <p:spPr>
          <a:xfrm>
            <a:off x="8318267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CorpusBLEUMetric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4120F-CB70-495C-B95D-95C05EE68712}"/>
              </a:ext>
            </a:extLst>
          </p:cNvPr>
          <p:cNvSpPr/>
          <p:nvPr/>
        </p:nvSpPr>
        <p:spPr>
          <a:xfrm>
            <a:off x="10145202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LossMetrics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365924" y="814570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365924" y="1129363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ED515-4D63-4AF5-8E4B-46CCF5CED512}"/>
              </a:ext>
            </a:extLst>
          </p:cNvPr>
          <p:cNvSpPr/>
          <p:nvPr/>
        </p:nvSpPr>
        <p:spPr>
          <a:xfrm>
            <a:off x="365924" y="6239823"/>
            <a:ext cx="4161106" cy="29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end_cleanup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550-0002-48C5-980A-CDE79229400D}"/>
              </a:ext>
            </a:extLst>
          </p:cNvPr>
          <p:cNvSpPr/>
          <p:nvPr/>
        </p:nvSpPr>
        <p:spPr>
          <a:xfrm>
            <a:off x="365924" y="5941694"/>
            <a:ext cx="4161106" cy="29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365924" y="1455398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C0E0-2978-43C1-8D2E-5D25EB079143}"/>
              </a:ext>
            </a:extLst>
          </p:cNvPr>
          <p:cNvSpPr/>
          <p:nvPr/>
        </p:nvSpPr>
        <p:spPr>
          <a:xfrm>
            <a:off x="785650" y="2285675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AC111-8F63-42EA-8A79-7B084C80F694}"/>
              </a:ext>
            </a:extLst>
          </p:cNvPr>
          <p:cNvSpPr/>
          <p:nvPr/>
        </p:nvSpPr>
        <p:spPr>
          <a:xfrm>
            <a:off x="785650" y="5505057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F63-C523-4850-88D8-A2CFB5BFD021}"/>
              </a:ext>
            </a:extLst>
          </p:cNvPr>
          <p:cNvSpPr/>
          <p:nvPr/>
        </p:nvSpPr>
        <p:spPr>
          <a:xfrm>
            <a:off x="785650" y="304834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365924" y="1770191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C8EC0-E901-490E-B28D-966D8157C634}"/>
              </a:ext>
            </a:extLst>
          </p:cNvPr>
          <p:cNvSpPr/>
          <p:nvPr/>
        </p:nvSpPr>
        <p:spPr>
          <a:xfrm>
            <a:off x="785650" y="2718564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40F84-669E-46FC-B29B-4CF1818A8A32}"/>
              </a:ext>
            </a:extLst>
          </p:cNvPr>
          <p:cNvSpPr/>
          <p:nvPr/>
        </p:nvSpPr>
        <p:spPr>
          <a:xfrm>
            <a:off x="785650" y="4146130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7DD7F-ED09-479F-B0A2-411C3FBC9FCF}"/>
              </a:ext>
            </a:extLst>
          </p:cNvPr>
          <p:cNvSpPr/>
          <p:nvPr/>
        </p:nvSpPr>
        <p:spPr>
          <a:xfrm>
            <a:off x="785650" y="3686470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5D7CC-D654-48E2-8821-CA58994A20E0}"/>
              </a:ext>
            </a:extLst>
          </p:cNvPr>
          <p:cNvSpPr/>
          <p:nvPr/>
        </p:nvSpPr>
        <p:spPr>
          <a:xfrm>
            <a:off x="785650" y="4445054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CCB9-E39C-4101-9D89-DF03A9EF059A}"/>
              </a:ext>
            </a:extLst>
          </p:cNvPr>
          <p:cNvSpPr/>
          <p:nvPr/>
        </p:nvSpPr>
        <p:spPr>
          <a:xfrm>
            <a:off x="785650" y="506299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785650" y="3364177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A9CB7-3FEA-4ED2-9990-17725CE54F0D}"/>
              </a:ext>
            </a:extLst>
          </p:cNvPr>
          <p:cNvSpPr/>
          <p:nvPr/>
        </p:nvSpPr>
        <p:spPr>
          <a:xfrm>
            <a:off x="785650" y="4751315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7027890" y="787699"/>
            <a:ext cx="50816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elf.opt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706914" y="772709"/>
            <a:ext cx="2231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B9001-14B4-400D-8A45-458130938F63}"/>
              </a:ext>
            </a:extLst>
          </p:cNvPr>
          <p:cNvSpPr txBox="1"/>
          <p:nvPr/>
        </p:nvSpPr>
        <p:spPr>
          <a:xfrm>
            <a:off x="4706914" y="1773021"/>
            <a:ext cx="18437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1C5F4E-3687-4A24-9AD8-1F8E20835D1D}"/>
              </a:ext>
            </a:extLst>
          </p:cNvPr>
          <p:cNvSpPr txBox="1"/>
          <p:nvPr/>
        </p:nvSpPr>
        <p:spPr>
          <a:xfrm>
            <a:off x="5246558" y="2664025"/>
            <a:ext cx="2163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F2C802-6ADE-4656-9CED-B3377BA43292}"/>
              </a:ext>
            </a:extLst>
          </p:cNvPr>
          <p:cNvSpPr txBox="1"/>
          <p:nvPr/>
        </p:nvSpPr>
        <p:spPr>
          <a:xfrm>
            <a:off x="5246557" y="4083259"/>
            <a:ext cx="21635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CA3CB9-CC89-474A-83F6-09AD604992D1}"/>
              </a:ext>
            </a:extLst>
          </p:cNvPr>
          <p:cNvSpPr txBox="1"/>
          <p:nvPr/>
        </p:nvSpPr>
        <p:spPr>
          <a:xfrm>
            <a:off x="7542551" y="4084155"/>
            <a:ext cx="22909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no_grad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6386ECB-5593-47BD-B9B1-088655F720C7}"/>
              </a:ext>
            </a:extLst>
          </p:cNvPr>
          <p:cNvSpPr txBox="1"/>
          <p:nvPr/>
        </p:nvSpPr>
        <p:spPr>
          <a:xfrm>
            <a:off x="4826834" y="6204221"/>
            <a:ext cx="40023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self.dl,self.xb,self.yb,self.pred,self.loss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343FDB-A3D0-4597-8115-198638A37166}"/>
              </a:ext>
            </a:extLst>
          </p:cNvPr>
          <p:cNvSpPr txBox="1"/>
          <p:nvPr/>
        </p:nvSpPr>
        <p:spPr>
          <a:xfrm>
            <a:off x="5246557" y="5483974"/>
            <a:ext cx="2893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self.final_record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.log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0B3F1F-94F1-45F6-B1F8-A07579733E9B}"/>
              </a:ext>
            </a:extLst>
          </p:cNvPr>
          <p:cNvSpPr txBox="1"/>
          <p:nvPr/>
        </p:nvSpPr>
        <p:spPr>
          <a:xfrm>
            <a:off x="4709412" y="1147621"/>
            <a:ext cx="12117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D79394-C9A4-41CF-8D0E-361AE540C12A}"/>
              </a:ext>
            </a:extLst>
          </p:cNvPr>
          <p:cNvSpPr txBox="1"/>
          <p:nvPr/>
        </p:nvSpPr>
        <p:spPr>
          <a:xfrm>
            <a:off x="6016056" y="1147621"/>
            <a:ext cx="1011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63378A-E6BB-4205-B9EC-3A28C7259E70}"/>
              </a:ext>
            </a:extLst>
          </p:cNvPr>
          <p:cNvSpPr txBox="1"/>
          <p:nvPr/>
        </p:nvSpPr>
        <p:spPr>
          <a:xfrm>
            <a:off x="7122831" y="115602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41F202-186F-4F34-9187-3A1BDB450C07}"/>
              </a:ext>
            </a:extLst>
          </p:cNvPr>
          <p:cNvSpPr txBox="1"/>
          <p:nvPr/>
        </p:nvSpPr>
        <p:spPr>
          <a:xfrm>
            <a:off x="7122831" y="145539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F1F23B-0169-4C7A-B641-46CFA2644C64}"/>
              </a:ext>
            </a:extLst>
          </p:cNvPr>
          <p:cNvSpPr txBox="1"/>
          <p:nvPr/>
        </p:nvSpPr>
        <p:spPr>
          <a:xfrm>
            <a:off x="8624344" y="1147621"/>
            <a:ext cx="2813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).reset()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7CDC9A-BAAA-4A2C-804A-FBAB0A71A72D}"/>
              </a:ext>
            </a:extLst>
          </p:cNvPr>
          <p:cNvSpPr txBox="1"/>
          <p:nvPr/>
        </p:nvSpPr>
        <p:spPr>
          <a:xfrm>
            <a:off x="8409485" y="3047790"/>
            <a:ext cx="30904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516F78-3C4D-45CA-A134-70DEAE5FADFC}"/>
              </a:ext>
            </a:extLst>
          </p:cNvPr>
          <p:cNvSpPr txBox="1"/>
          <p:nvPr/>
        </p:nvSpPr>
        <p:spPr>
          <a:xfrm>
            <a:off x="5246557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self.model.train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E61CEE-60BE-462B-B8D3-882FD367987D}"/>
              </a:ext>
            </a:extLst>
          </p:cNvPr>
          <p:cNvSpPr txBox="1"/>
          <p:nvPr/>
        </p:nvSpPr>
        <p:spPr>
          <a:xfrm>
            <a:off x="6828021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91F91B-7E1A-4B5A-9636-2022D06E6A10}"/>
              </a:ext>
            </a:extLst>
          </p:cNvPr>
          <p:cNvSpPr txBox="1"/>
          <p:nvPr/>
        </p:nvSpPr>
        <p:spPr>
          <a:xfrm>
            <a:off x="5246557" y="4455571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self.model.eval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78A6BC-F5C2-4A5B-88C3-F02F2B9C3AD3}"/>
              </a:ext>
            </a:extLst>
          </p:cNvPr>
          <p:cNvSpPr txBox="1"/>
          <p:nvPr/>
        </p:nvSpPr>
        <p:spPr>
          <a:xfrm>
            <a:off x="6828021" y="4455571"/>
            <a:ext cx="1581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BE20DD-4B88-4C97-A49E-41A9A5C4A142}"/>
              </a:ext>
            </a:extLst>
          </p:cNvPr>
          <p:cNvSpPr txBox="1"/>
          <p:nvPr/>
        </p:nvSpPr>
        <p:spPr>
          <a:xfrm>
            <a:off x="5036696" y="4746614"/>
            <a:ext cx="1991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59B726-9DBC-42F0-9A41-6AF9AEE8453E}"/>
              </a:ext>
            </a:extLst>
          </p:cNvPr>
          <p:cNvSpPr txBox="1"/>
          <p:nvPr/>
        </p:nvSpPr>
        <p:spPr>
          <a:xfrm>
            <a:off x="5036696" y="3339964"/>
            <a:ext cx="1901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39981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650897" y="1969478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273645" y="1105984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273645" y="791191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614635" y="794300"/>
            <a:ext cx="2231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8C712-A743-4B45-B2A8-ED16108606C9}"/>
              </a:ext>
            </a:extLst>
          </p:cNvPr>
          <p:cNvSpPr/>
          <p:nvPr/>
        </p:nvSpPr>
        <p:spPr>
          <a:xfrm>
            <a:off x="650897" y="1586106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F1F097-3983-4710-A4B3-4A0E6E72A4D0}"/>
              </a:ext>
            </a:extLst>
          </p:cNvPr>
          <p:cNvSpPr txBox="1"/>
          <p:nvPr/>
        </p:nvSpPr>
        <p:spPr>
          <a:xfrm>
            <a:off x="4964405" y="1551103"/>
            <a:ext cx="1039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A620F-3883-4C7A-9753-B1C495237402}"/>
              </a:ext>
            </a:extLst>
          </p:cNvPr>
          <p:cNvSpPr txBox="1"/>
          <p:nvPr/>
        </p:nvSpPr>
        <p:spPr>
          <a:xfrm>
            <a:off x="6156123" y="1551103"/>
            <a:ext cx="2430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52CC84-3159-47A7-8F98-71152C982A81}"/>
              </a:ext>
            </a:extLst>
          </p:cNvPr>
          <p:cNvSpPr/>
          <p:nvPr/>
        </p:nvSpPr>
        <p:spPr>
          <a:xfrm>
            <a:off x="650897" y="647454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BA1D4-6A50-4D3B-B2C7-B664FBE5D07B}"/>
              </a:ext>
            </a:extLst>
          </p:cNvPr>
          <p:cNvSpPr/>
          <p:nvPr/>
        </p:nvSpPr>
        <p:spPr>
          <a:xfrm>
            <a:off x="650897" y="2364093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BDECD61-FF0B-487E-91E8-0FDC81452508}"/>
              </a:ext>
            </a:extLst>
          </p:cNvPr>
          <p:cNvSpPr txBox="1"/>
          <p:nvPr/>
        </p:nvSpPr>
        <p:spPr>
          <a:xfrm>
            <a:off x="8739428" y="1555653"/>
            <a:ext cx="3130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self.xb,self.yb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],b[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F3E564-5662-4887-B1DF-91DCEC4E90D1}"/>
              </a:ext>
            </a:extLst>
          </p:cNvPr>
          <p:cNvSpPr txBox="1"/>
          <p:nvPr/>
        </p:nvSpPr>
        <p:spPr>
          <a:xfrm>
            <a:off x="650897" y="2736200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A9D4A-93B4-404A-ABDF-662BBB60CCED}"/>
              </a:ext>
            </a:extLst>
          </p:cNvPr>
          <p:cNvSpPr/>
          <p:nvPr/>
        </p:nvSpPr>
        <p:spPr>
          <a:xfrm>
            <a:off x="650897" y="314331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A5C99C0-020C-4922-93C2-E67393442DFD}"/>
              </a:ext>
            </a:extLst>
          </p:cNvPr>
          <p:cNvSpPr txBox="1"/>
          <p:nvPr/>
        </p:nvSpPr>
        <p:spPr>
          <a:xfrm>
            <a:off x="650897" y="3499646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D8F133-E01B-467A-959D-E5739F40133C}"/>
              </a:ext>
            </a:extLst>
          </p:cNvPr>
          <p:cNvSpPr/>
          <p:nvPr/>
        </p:nvSpPr>
        <p:spPr>
          <a:xfrm>
            <a:off x="650897" y="3934059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AC63B5-A43C-47A3-AD8C-6DCFD3E76609}"/>
              </a:ext>
            </a:extLst>
          </p:cNvPr>
          <p:cNvSpPr txBox="1"/>
          <p:nvPr/>
        </p:nvSpPr>
        <p:spPr>
          <a:xfrm>
            <a:off x="570255" y="4313932"/>
            <a:ext cx="42417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elf.training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C697D-6D79-4083-AEE8-4F050B9284B5}"/>
              </a:ext>
            </a:extLst>
          </p:cNvPr>
          <p:cNvSpPr/>
          <p:nvPr/>
        </p:nvSpPr>
        <p:spPr>
          <a:xfrm>
            <a:off x="650900" y="475350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34A25D-615F-479C-B663-B12BE4E1D568}"/>
              </a:ext>
            </a:extLst>
          </p:cNvPr>
          <p:cNvSpPr txBox="1"/>
          <p:nvPr/>
        </p:nvSpPr>
        <p:spPr>
          <a:xfrm>
            <a:off x="650897" y="5148308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self.loss_grad.backward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DC2A92-2027-46C4-9632-8577EA708B60}"/>
              </a:ext>
            </a:extLst>
          </p:cNvPr>
          <p:cNvSpPr txBox="1"/>
          <p:nvPr/>
        </p:nvSpPr>
        <p:spPr>
          <a:xfrm>
            <a:off x="650897" y="6046922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self.opt.zero_grad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A8452-446D-4AE4-B6ED-55B0FA19F22D}"/>
              </a:ext>
            </a:extLst>
          </p:cNvPr>
          <p:cNvSpPr/>
          <p:nvPr/>
        </p:nvSpPr>
        <p:spPr>
          <a:xfrm>
            <a:off x="650897" y="5624884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46143-3ACD-4353-8F0A-32CD97E1620F}"/>
              </a:ext>
            </a:extLst>
          </p:cNvPr>
          <p:cNvSpPr txBox="1"/>
          <p:nvPr/>
        </p:nvSpPr>
        <p:spPr>
          <a:xfrm>
            <a:off x="2171236" y="5600044"/>
            <a:ext cx="155897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self.opt.step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16EE7-4FF7-4B54-878D-B85A7F7435C8}"/>
              </a:ext>
            </a:extLst>
          </p:cNvPr>
          <p:cNvSpPr/>
          <p:nvPr/>
        </p:nvSpPr>
        <p:spPr>
          <a:xfrm>
            <a:off x="3820154" y="5626999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B8F32DB-5356-4F33-A22A-B0DB3A14C6FE}"/>
              </a:ext>
            </a:extLst>
          </p:cNvPr>
          <p:cNvSpPr txBox="1"/>
          <p:nvPr/>
        </p:nvSpPr>
        <p:spPr>
          <a:xfrm>
            <a:off x="4964405" y="3499646"/>
            <a:ext cx="1688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 if 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C64A7-EE46-4271-8E1B-7B37800BBB87}"/>
              </a:ext>
            </a:extLst>
          </p:cNvPr>
          <p:cNvSpPr txBox="1"/>
          <p:nvPr/>
        </p:nvSpPr>
        <p:spPr>
          <a:xfrm>
            <a:off x="4964404" y="6459001"/>
            <a:ext cx="3622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Recoder.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smooth_loss.value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639A0F7-8928-4BA6-824F-B3CCBCB262BD}"/>
              </a:ext>
            </a:extLst>
          </p:cNvPr>
          <p:cNvSpPr txBox="1"/>
          <p:nvPr/>
        </p:nvSpPr>
        <p:spPr>
          <a:xfrm>
            <a:off x="8646986" y="6151224"/>
            <a:ext cx="1782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+=1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DC96124-5E85-4745-8867-498F775DD69B}"/>
              </a:ext>
            </a:extLst>
          </p:cNvPr>
          <p:cNvSpPr txBox="1"/>
          <p:nvPr/>
        </p:nvSpPr>
        <p:spPr>
          <a:xfrm>
            <a:off x="8646986" y="6459001"/>
            <a:ext cx="34314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1./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8E1E8-A4E0-4B32-94F7-B6C4698FAA46}"/>
              </a:ext>
            </a:extLst>
          </p:cNvPr>
          <p:cNvSpPr txBox="1"/>
          <p:nvPr/>
        </p:nvSpPr>
        <p:spPr>
          <a:xfrm rot="16200000">
            <a:off x="-634794" y="5226593"/>
            <a:ext cx="21023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 t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 only   !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18E793-0325-4D81-B693-2CE0D4FD46F5}"/>
              </a:ext>
            </a:extLst>
          </p:cNvPr>
          <p:cNvSpPr txBox="1"/>
          <p:nvPr/>
        </p:nvSpPr>
        <p:spPr>
          <a:xfrm>
            <a:off x="570452" y="44631"/>
            <a:ext cx="55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819F1B-65DE-417A-B3F9-AE2A5596CEEC}"/>
              </a:ext>
            </a:extLst>
          </p:cNvPr>
          <p:cNvSpPr txBox="1"/>
          <p:nvPr/>
        </p:nvSpPr>
        <p:spPr>
          <a:xfrm>
            <a:off x="1989418" y="1160694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7BEA60-EA76-4D79-B845-1D0BEEBE6298}"/>
              </a:ext>
            </a:extLst>
          </p:cNvPr>
          <p:cNvSpPr txBox="1"/>
          <p:nvPr/>
        </p:nvSpPr>
        <p:spPr>
          <a:xfrm>
            <a:off x="260766" y="1160694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FD59CD-0212-4515-AC79-B7C28BE3541D}"/>
              </a:ext>
            </a:extLst>
          </p:cNvPr>
          <p:cNvSpPr txBox="1"/>
          <p:nvPr/>
        </p:nvSpPr>
        <p:spPr>
          <a:xfrm>
            <a:off x="260767" y="1815252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2C5938-BFD3-4010-826F-F20B4919D92B}"/>
              </a:ext>
            </a:extLst>
          </p:cNvPr>
          <p:cNvSpPr txBox="1"/>
          <p:nvPr/>
        </p:nvSpPr>
        <p:spPr>
          <a:xfrm>
            <a:off x="1989418" y="1829362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C69B0-6432-4F45-BC7F-3F313BAC4746}"/>
              </a:ext>
            </a:extLst>
          </p:cNvPr>
          <p:cNvSpPr txBox="1"/>
          <p:nvPr/>
        </p:nvSpPr>
        <p:spPr>
          <a:xfrm>
            <a:off x="260766" y="327991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show_training_loop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696461-126F-4E4B-8BA0-514137AEBCB4}"/>
              </a:ext>
            </a:extLst>
          </p:cNvPr>
          <p:cNvSpPr txBox="1"/>
          <p:nvPr/>
        </p:nvSpPr>
        <p:spPr>
          <a:xfrm>
            <a:off x="8541814" y="1530026"/>
            <a:ext cx="3263746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9692A-2825-4FF8-9751-C8C51B91D3E4}"/>
              </a:ext>
            </a:extLst>
          </p:cNvPr>
          <p:cNvSpPr txBox="1"/>
          <p:nvPr/>
        </p:nvSpPr>
        <p:spPr>
          <a:xfrm>
            <a:off x="8427315" y="939568"/>
            <a:ext cx="1708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B37F65-BA09-4294-A9B7-34BF1C70C5D7}"/>
              </a:ext>
            </a:extLst>
          </p:cNvPr>
          <p:cNvSpPr txBox="1"/>
          <p:nvPr/>
        </p:nvSpPr>
        <p:spPr>
          <a:xfrm>
            <a:off x="260766" y="2583440"/>
            <a:ext cx="355425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ordered_cbs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1A28E1-0B57-4514-ABEA-CCC32808E484}"/>
              </a:ext>
            </a:extLst>
          </p:cNvPr>
          <p:cNvSpPr txBox="1"/>
          <p:nvPr/>
        </p:nvSpPr>
        <p:spPr>
          <a:xfrm>
            <a:off x="4044711" y="1206860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list of `Callback` and register `self` as their learner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BB65FF-9CB4-4B60-B2AC-64841CC74771}"/>
              </a:ext>
            </a:extLst>
          </p:cNvPr>
          <p:cNvSpPr txBox="1"/>
          <p:nvPr/>
        </p:nvSpPr>
        <p:spPr>
          <a:xfrm>
            <a:off x="4044711" y="1779239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Remove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list of `Callback` and deregister `self` as their learner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6C9D48-E3B2-4FBF-AD4D-6EFA78D119FE}"/>
              </a:ext>
            </a:extLst>
          </p:cNvPr>
          <p:cNvSpPr txBox="1"/>
          <p:nvPr/>
        </p:nvSpPr>
        <p:spPr>
          <a:xfrm>
            <a:off x="4044710" y="26296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List of `Callback`s, in order, for an `event`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32A44A-C8CA-4515-83BB-F6494FEC6438}"/>
              </a:ext>
            </a:extLst>
          </p:cNvPr>
          <p:cNvSpPr txBox="1"/>
          <p:nvPr/>
        </p:nvSpPr>
        <p:spPr>
          <a:xfrm>
            <a:off x="4044710" y="3326085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each step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3E5078-F0AB-4DA3-8129-598CDE9E5E1D}"/>
              </a:ext>
            </a:extLst>
          </p:cNvPr>
          <p:cNvSpPr txBox="1"/>
          <p:nvPr/>
        </p:nvSpPr>
        <p:spPr>
          <a:xfrm>
            <a:off x="260768" y="4224325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to_fp16()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3F345E-5604-483C-A4C3-1B5732A79FC3}"/>
              </a:ext>
            </a:extLst>
          </p:cNvPr>
          <p:cNvSpPr txBox="1"/>
          <p:nvPr/>
        </p:nvSpPr>
        <p:spPr>
          <a:xfrm>
            <a:off x="260767" y="4793737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to_fp32()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831B4C-754F-4CCF-B04B-6E8A50AF2307}"/>
              </a:ext>
            </a:extLst>
          </p:cNvPr>
          <p:cNvSpPr txBox="1"/>
          <p:nvPr/>
        </p:nvSpPr>
        <p:spPr>
          <a:xfrm>
            <a:off x="4044711" y="428192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mixed precision training (native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FE4912-1799-4D2B-9055-3C30430764AA}"/>
              </a:ext>
            </a:extLst>
          </p:cNvPr>
          <p:cNvSpPr txBox="1"/>
          <p:nvPr/>
        </p:nvSpPr>
        <p:spPr>
          <a:xfrm>
            <a:off x="4044710" y="482451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mixed precision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351E7D-6404-4C81-B792-13518D181ECE}"/>
              </a:ext>
            </a:extLst>
          </p:cNvPr>
          <p:cNvSpPr txBox="1"/>
          <p:nvPr/>
        </p:nvSpPr>
        <p:spPr>
          <a:xfrm>
            <a:off x="260766" y="535792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BF3ACD-CBBE-438E-96CC-9D207581BAB5}"/>
              </a:ext>
            </a:extLst>
          </p:cNvPr>
          <p:cNvSpPr txBox="1"/>
          <p:nvPr/>
        </p:nvSpPr>
        <p:spPr>
          <a:xfrm>
            <a:off x="260766" y="592104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detach_distributed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5A64C5-B0A6-4537-B825-B7054514729B}"/>
              </a:ext>
            </a:extLst>
          </p:cNvPr>
          <p:cNvCxnSpPr>
            <a:cxnSpLocks/>
          </p:cNvCxnSpPr>
          <p:nvPr/>
        </p:nvCxnSpPr>
        <p:spPr>
          <a:xfrm>
            <a:off x="260766" y="3913145"/>
            <a:ext cx="770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00B1BB2-C336-4730-92F3-E0358C86B1C1}"/>
              </a:ext>
            </a:extLst>
          </p:cNvPr>
          <p:cNvSpPr txBox="1"/>
          <p:nvPr/>
        </p:nvSpPr>
        <p:spPr>
          <a:xfrm>
            <a:off x="4044710" y="53887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distributed training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DistributedDataParallel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AB1CD8-7B76-4C11-96EF-2BD0E75451E0}"/>
              </a:ext>
            </a:extLst>
          </p:cNvPr>
          <p:cNvSpPr txBox="1"/>
          <p:nvPr/>
        </p:nvSpPr>
        <p:spPr>
          <a:xfrm>
            <a:off x="4044710" y="595182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distributed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76EC62-C90B-4D9D-835F-66175E4372EB}"/>
              </a:ext>
            </a:extLst>
          </p:cNvPr>
          <p:cNvCxnSpPr>
            <a:cxnSpLocks/>
          </p:cNvCxnSpPr>
          <p:nvPr/>
        </p:nvCxnSpPr>
        <p:spPr>
          <a:xfrm flipH="1">
            <a:off x="8448858" y="939568"/>
            <a:ext cx="1" cy="5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BC755-64E7-4204-B4AD-0324428CF92F}"/>
              </a:ext>
            </a:extLst>
          </p:cNvPr>
          <p:cNvSpPr/>
          <p:nvPr/>
        </p:nvSpPr>
        <p:spPr>
          <a:xfrm>
            <a:off x="1446681" y="801378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88B-402D-4E4F-9EB0-E73984A0DDC9}"/>
              </a:ext>
            </a:extLst>
          </p:cNvPr>
          <p:cNvSpPr/>
          <p:nvPr/>
        </p:nvSpPr>
        <p:spPr>
          <a:xfrm>
            <a:off x="1671985" y="1313327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FF0-8AC6-4490-A769-8616487FF8C5}"/>
              </a:ext>
            </a:extLst>
          </p:cNvPr>
          <p:cNvSpPr/>
          <p:nvPr/>
        </p:nvSpPr>
        <p:spPr>
          <a:xfrm>
            <a:off x="3881382" y="131332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LRFinder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B629-614A-4F39-A33C-EF2E5A31ED11}"/>
              </a:ext>
            </a:extLst>
          </p:cNvPr>
          <p:cNvSpPr/>
          <p:nvPr/>
        </p:nvSpPr>
        <p:spPr>
          <a:xfrm>
            <a:off x="6283811" y="801378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Progress and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401F-C622-4157-9D49-1B3C05454F8A}"/>
              </a:ext>
            </a:extLst>
          </p:cNvPr>
          <p:cNvSpPr/>
          <p:nvPr/>
        </p:nvSpPr>
        <p:spPr>
          <a:xfrm>
            <a:off x="6569450" y="1313327"/>
            <a:ext cx="2209397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AC0E-2C5F-4D78-97C5-91AD2BFACBBA}"/>
              </a:ext>
            </a:extLst>
          </p:cNvPr>
          <p:cNvSpPr/>
          <p:nvPr/>
        </p:nvSpPr>
        <p:spPr>
          <a:xfrm>
            <a:off x="9017991" y="1313327"/>
            <a:ext cx="1446798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CSVLogger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60321" y="2197999"/>
            <a:ext cx="2927641" cy="295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Training callbacks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399465" y="279034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ShortEpochCallback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399464" y="342702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GradientAccumulation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7EAC2-C234-418B-8975-3ACDCFDBDDDF}"/>
              </a:ext>
            </a:extLst>
          </p:cNvPr>
          <p:cNvSpPr/>
          <p:nvPr/>
        </p:nvSpPr>
        <p:spPr>
          <a:xfrm>
            <a:off x="399464" y="401937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GradientClip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245A0-DB63-489E-8755-5BBCF36B6744}"/>
              </a:ext>
            </a:extLst>
          </p:cNvPr>
          <p:cNvSpPr/>
          <p:nvPr/>
        </p:nvSpPr>
        <p:spPr>
          <a:xfrm>
            <a:off x="399464" y="460830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BnFreeze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3327105" y="2197998"/>
            <a:ext cx="2927641" cy="360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5E92A-1821-455D-9DA5-010C79BF06C3}"/>
              </a:ext>
            </a:extLst>
          </p:cNvPr>
          <p:cNvSpPr/>
          <p:nvPr/>
        </p:nvSpPr>
        <p:spPr>
          <a:xfrm>
            <a:off x="3566249" y="279034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TerminateOnNaNCallback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3566248" y="342702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BBD93-2E61-422E-B2DB-4BAD9D84A594}"/>
              </a:ext>
            </a:extLst>
          </p:cNvPr>
          <p:cNvSpPr/>
          <p:nvPr/>
        </p:nvSpPr>
        <p:spPr>
          <a:xfrm>
            <a:off x="3566248" y="401937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EarlyStoppingCallback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BB621-A262-44F4-8383-1690B80DF077}"/>
              </a:ext>
            </a:extLst>
          </p:cNvPr>
          <p:cNvSpPr/>
          <p:nvPr/>
        </p:nvSpPr>
        <p:spPr>
          <a:xfrm>
            <a:off x="3566248" y="460830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SaveModelCallback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EC077A-0B3F-46B8-B80E-BD3E84011EE4}"/>
              </a:ext>
            </a:extLst>
          </p:cNvPr>
          <p:cNvSpPr/>
          <p:nvPr/>
        </p:nvSpPr>
        <p:spPr>
          <a:xfrm>
            <a:off x="3573574" y="519172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6493889" y="4251368"/>
            <a:ext cx="2927641" cy="2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6733033" y="484371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6733032" y="548039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A242E-019A-4C17-83BE-C3A8EA38E996}"/>
              </a:ext>
            </a:extLst>
          </p:cNvPr>
          <p:cNvSpPr/>
          <p:nvPr/>
        </p:nvSpPr>
        <p:spPr>
          <a:xfrm>
            <a:off x="6733032" y="607274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MCDropoutCallback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C08DD-35DF-4BEB-8518-EFC238B3D2A2}"/>
              </a:ext>
            </a:extLst>
          </p:cNvPr>
          <p:cNvSpPr/>
          <p:nvPr/>
        </p:nvSpPr>
        <p:spPr>
          <a:xfrm>
            <a:off x="9660673" y="2197998"/>
            <a:ext cx="2405938" cy="307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254ED-958B-423A-BD98-38BE75126EAE}"/>
              </a:ext>
            </a:extLst>
          </p:cNvPr>
          <p:cNvSpPr/>
          <p:nvPr/>
        </p:nvSpPr>
        <p:spPr>
          <a:xfrm>
            <a:off x="9885977" y="2709947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B17C-0F68-46C8-8C25-95EEA857196B}"/>
              </a:ext>
            </a:extLst>
          </p:cNvPr>
          <p:cNvSpPr/>
          <p:nvPr/>
        </p:nvSpPr>
        <p:spPr>
          <a:xfrm>
            <a:off x="9885976" y="3354015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11118E-0631-4978-BF61-2D1A83ACDC21}"/>
              </a:ext>
            </a:extLst>
          </p:cNvPr>
          <p:cNvSpPr/>
          <p:nvPr/>
        </p:nvSpPr>
        <p:spPr>
          <a:xfrm>
            <a:off x="9885976" y="3972448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NeptuneCallback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8EB691-FCBF-4C06-B851-E1C4B6618269}"/>
              </a:ext>
            </a:extLst>
          </p:cNvPr>
          <p:cNvSpPr/>
          <p:nvPr/>
        </p:nvSpPr>
        <p:spPr>
          <a:xfrm>
            <a:off x="9885976" y="4646114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AzureMLCallback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1AC754-3E2A-4609-9F7C-DAF8030D0DE3}"/>
              </a:ext>
            </a:extLst>
          </p:cNvPr>
          <p:cNvSpPr/>
          <p:nvPr/>
        </p:nvSpPr>
        <p:spPr>
          <a:xfrm>
            <a:off x="6480049" y="2197998"/>
            <a:ext cx="2927641" cy="18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Data callbacks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D6BEB-2A13-451A-866A-B3DEBC7791C8}"/>
              </a:ext>
            </a:extLst>
          </p:cNvPr>
          <p:cNvSpPr/>
          <p:nvPr/>
        </p:nvSpPr>
        <p:spPr>
          <a:xfrm>
            <a:off x="6719193" y="279034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CollectDataCallback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61DB45-22B2-498C-AD13-4E34D1ACDE05}"/>
              </a:ext>
            </a:extLst>
          </p:cNvPr>
          <p:cNvSpPr/>
          <p:nvPr/>
        </p:nvSpPr>
        <p:spPr>
          <a:xfrm>
            <a:off x="6719192" y="342702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0228" y="50334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Model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3001913" y="3073574"/>
            <a:ext cx="2143054" cy="2875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3567534" y="572731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2400311" y="3871951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275510" y="3073576"/>
            <a:ext cx="2014341" cy="365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-640572" y="5061885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509563" y="3772647"/>
            <a:ext cx="165991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896309" y="3966420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884318" y="6236639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564793" y="4877220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F2DF8980-9C41-4B00-B2DC-206A95293088}"/>
              </a:ext>
            </a:extLst>
          </p:cNvPr>
          <p:cNvSpPr/>
          <p:nvPr/>
        </p:nvSpPr>
        <p:spPr>
          <a:xfrm>
            <a:off x="2400310" y="6178699"/>
            <a:ext cx="5281116" cy="367553"/>
          </a:xfrm>
          <a:prstGeom prst="rightArrow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17B853-BB5D-4148-B20E-1F49FC135E73}"/>
              </a:ext>
            </a:extLst>
          </p:cNvPr>
          <p:cNvSpPr/>
          <p:nvPr/>
        </p:nvSpPr>
        <p:spPr>
          <a:xfrm>
            <a:off x="3285291" y="4560700"/>
            <a:ext cx="1527489" cy="97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27ECD2-5F4D-4E28-9A84-CC4D594085BB}"/>
              </a:ext>
            </a:extLst>
          </p:cNvPr>
          <p:cNvSpPr txBox="1"/>
          <p:nvPr/>
        </p:nvSpPr>
        <p:spPr>
          <a:xfrm>
            <a:off x="3291934" y="5169608"/>
            <a:ext cx="15208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18DCA1-6B60-45BB-9C11-0DBD3928FAB1}"/>
              </a:ext>
            </a:extLst>
          </p:cNvPr>
          <p:cNvSpPr/>
          <p:nvPr/>
        </p:nvSpPr>
        <p:spPr>
          <a:xfrm>
            <a:off x="3285292" y="3517467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 graph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379F1EDA-630A-4C27-B01E-85C79F42C063}"/>
              </a:ext>
            </a:extLst>
          </p:cNvPr>
          <p:cNvSpPr/>
          <p:nvPr/>
        </p:nvSpPr>
        <p:spPr>
          <a:xfrm>
            <a:off x="5255429" y="3871951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CBC041D-5222-447F-B0BC-5F115BA3FC5D}"/>
              </a:ext>
            </a:extLst>
          </p:cNvPr>
          <p:cNvSpPr txBox="1"/>
          <p:nvPr/>
        </p:nvSpPr>
        <p:spPr>
          <a:xfrm>
            <a:off x="5183472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916BB-49D9-4CF4-90D9-81B18D68E17E}"/>
              </a:ext>
            </a:extLst>
          </p:cNvPr>
          <p:cNvSpPr/>
          <p:nvPr/>
        </p:nvSpPr>
        <p:spPr>
          <a:xfrm>
            <a:off x="5820982" y="3242308"/>
            <a:ext cx="1325118" cy="160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activations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C216BE0-635F-4837-908A-D4DEC5D5F02F}"/>
              </a:ext>
            </a:extLst>
          </p:cNvPr>
          <p:cNvSpPr txBox="1"/>
          <p:nvPr/>
        </p:nvSpPr>
        <p:spPr>
          <a:xfrm>
            <a:off x="6018300" y="3811742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(Tensor,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Tensor)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56AA051-8206-45A2-B094-50A0671795E8}"/>
              </a:ext>
            </a:extLst>
          </p:cNvPr>
          <p:cNvSpPr txBox="1"/>
          <p:nvPr/>
        </p:nvSpPr>
        <p:spPr>
          <a:xfrm>
            <a:off x="5816196" y="4617478"/>
            <a:ext cx="132511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F80EA1F-4D51-4125-BE09-CC54B70D9DFD}"/>
              </a:ext>
            </a:extLst>
          </p:cNvPr>
          <p:cNvSpPr/>
          <p:nvPr/>
        </p:nvSpPr>
        <p:spPr>
          <a:xfrm>
            <a:off x="7226336" y="3861532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D5614-38E2-4F51-B285-97883545CC5E}"/>
              </a:ext>
            </a:extLst>
          </p:cNvPr>
          <p:cNvSpPr/>
          <p:nvPr/>
        </p:nvSpPr>
        <p:spPr>
          <a:xfrm>
            <a:off x="7790414" y="3068382"/>
            <a:ext cx="2143054" cy="3664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3074967-6096-4B12-8248-277E10DDFFE5}"/>
              </a:ext>
            </a:extLst>
          </p:cNvPr>
          <p:cNvSpPr txBox="1"/>
          <p:nvPr/>
        </p:nvSpPr>
        <p:spPr>
          <a:xfrm>
            <a:off x="7993830" y="6491278"/>
            <a:ext cx="1736219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CA7ABF-6545-4A5E-B0BA-B5C9FBA2E5B1}"/>
              </a:ext>
            </a:extLst>
          </p:cNvPr>
          <p:cNvSpPr/>
          <p:nvPr/>
        </p:nvSpPr>
        <p:spPr>
          <a:xfrm>
            <a:off x="8098194" y="5415003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6C6705-E545-4B3B-87CA-56111A2A4E4A}"/>
              </a:ext>
            </a:extLst>
          </p:cNvPr>
          <p:cNvSpPr/>
          <p:nvPr/>
        </p:nvSpPr>
        <p:spPr>
          <a:xfrm>
            <a:off x="8098194" y="3594488"/>
            <a:ext cx="1527490" cy="1575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distance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fr-FR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error)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BE300BC4-2B3C-41FF-9E02-FAA753279269}"/>
              </a:ext>
            </a:extLst>
          </p:cNvPr>
          <p:cNvSpPr/>
          <p:nvPr/>
        </p:nvSpPr>
        <p:spPr>
          <a:xfrm>
            <a:off x="10041724" y="5646665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E3160-815E-4A32-A86F-2DF9A85E3C24}"/>
              </a:ext>
            </a:extLst>
          </p:cNvPr>
          <p:cNvSpPr/>
          <p:nvPr/>
        </p:nvSpPr>
        <p:spPr>
          <a:xfrm>
            <a:off x="10577782" y="5047130"/>
            <a:ext cx="1325118" cy="1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b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02B60A-10B7-4492-A84A-BEFF85854A81}"/>
              </a:ext>
            </a:extLst>
          </p:cNvPr>
          <p:cNvSpPr txBox="1"/>
          <p:nvPr/>
        </p:nvSpPr>
        <p:spPr>
          <a:xfrm>
            <a:off x="10739718" y="5691052"/>
            <a:ext cx="1032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(boxes, 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classes)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82352E6-59BD-4497-9BFC-BF7FE32B6392}"/>
              </a:ext>
            </a:extLst>
          </p:cNvPr>
          <p:cNvSpPr txBox="1"/>
          <p:nvPr/>
        </p:nvSpPr>
        <p:spPr>
          <a:xfrm>
            <a:off x="10841864" y="649127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DF31159A-CB42-474B-9F43-98B0A600BF80}"/>
              </a:ext>
            </a:extLst>
          </p:cNvPr>
          <p:cNvSpPr/>
          <p:nvPr/>
        </p:nvSpPr>
        <p:spPr>
          <a:xfrm>
            <a:off x="10042456" y="3871951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0F3461-92C5-4E16-AA21-DD6278BBAC4E}"/>
              </a:ext>
            </a:extLst>
          </p:cNvPr>
          <p:cNvSpPr txBox="1"/>
          <p:nvPr/>
        </p:nvSpPr>
        <p:spPr>
          <a:xfrm>
            <a:off x="9970499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8FACF5-0D5E-44B9-94A9-3F6D7738C3A1}"/>
              </a:ext>
            </a:extLst>
          </p:cNvPr>
          <p:cNvSpPr txBox="1"/>
          <p:nvPr/>
        </p:nvSpPr>
        <p:spPr>
          <a:xfrm>
            <a:off x="9854951" y="5272474"/>
            <a:ext cx="7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262A0-8905-4A6C-828B-C80D57435018}"/>
              </a:ext>
            </a:extLst>
          </p:cNvPr>
          <p:cNvSpPr/>
          <p:nvPr/>
        </p:nvSpPr>
        <p:spPr>
          <a:xfrm>
            <a:off x="10577782" y="3753277"/>
            <a:ext cx="1325118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B48219E-CEBB-4913-BE17-20B6EC89E01F}"/>
              </a:ext>
            </a:extLst>
          </p:cNvPr>
          <p:cNvSpPr txBox="1"/>
          <p:nvPr/>
        </p:nvSpPr>
        <p:spPr>
          <a:xfrm>
            <a:off x="10610671" y="4132902"/>
            <a:ext cx="1259336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Tensor </a:t>
            </a: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9A72F47B-C35C-4858-8470-375A0F494534}"/>
              </a:ext>
            </a:extLst>
          </p:cNvPr>
          <p:cNvSpPr/>
          <p:nvPr/>
        </p:nvSpPr>
        <p:spPr>
          <a:xfrm rot="16200000">
            <a:off x="10983517" y="3105569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1D7603-B1BD-4034-912F-787D28B769C2}"/>
              </a:ext>
            </a:extLst>
          </p:cNvPr>
          <p:cNvSpPr/>
          <p:nvPr/>
        </p:nvSpPr>
        <p:spPr>
          <a:xfrm>
            <a:off x="10447317" y="788895"/>
            <a:ext cx="1527490" cy="2102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gradient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28415E6-FBDF-4C24-9E6F-EF03188D43CC}"/>
              </a:ext>
            </a:extLst>
          </p:cNvPr>
          <p:cNvSpPr txBox="1"/>
          <p:nvPr/>
        </p:nvSpPr>
        <p:spPr>
          <a:xfrm>
            <a:off x="10683859" y="2660354"/>
            <a:ext cx="11129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autograd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3ABDEA-45EB-463F-97CF-78BB16604210}"/>
              </a:ext>
            </a:extLst>
          </p:cNvPr>
          <p:cNvSpPr/>
          <p:nvPr/>
        </p:nvSpPr>
        <p:spPr>
          <a:xfrm>
            <a:off x="7993831" y="1197674"/>
            <a:ext cx="1703716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5FB4C0-3C80-4805-B21C-7D3DEDCACED1}"/>
              </a:ext>
            </a:extLst>
          </p:cNvPr>
          <p:cNvSpPr txBox="1"/>
          <p:nvPr/>
        </p:nvSpPr>
        <p:spPr>
          <a:xfrm>
            <a:off x="8196738" y="1573528"/>
            <a:ext cx="127175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8F2EEF57-E3A0-442C-A263-0948EEBAE5C3}"/>
              </a:ext>
            </a:extLst>
          </p:cNvPr>
          <p:cNvSpPr/>
          <p:nvPr/>
        </p:nvSpPr>
        <p:spPr>
          <a:xfrm rot="10800000">
            <a:off x="9836231" y="1282693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FFA7C6-AF04-41F9-8FA2-5ED4CDE3FE16}"/>
              </a:ext>
            </a:extLst>
          </p:cNvPr>
          <p:cNvSpPr/>
          <p:nvPr/>
        </p:nvSpPr>
        <p:spPr>
          <a:xfrm>
            <a:off x="3001914" y="788895"/>
            <a:ext cx="4139400" cy="1363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BBCC89F-9FEA-491B-BFF6-A93196DC26BB}"/>
              </a:ext>
            </a:extLst>
          </p:cNvPr>
          <p:cNvSpPr/>
          <p:nvPr/>
        </p:nvSpPr>
        <p:spPr>
          <a:xfrm rot="10800000">
            <a:off x="7348988" y="1282693"/>
            <a:ext cx="455091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A176B-D9E6-47EB-8D8C-05BA9E5B9DE4}"/>
              </a:ext>
            </a:extLst>
          </p:cNvPr>
          <p:cNvSpPr/>
          <p:nvPr/>
        </p:nvSpPr>
        <p:spPr>
          <a:xfrm>
            <a:off x="5352466" y="1152036"/>
            <a:ext cx="1527489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endParaRPr lang="fr-FR" sz="12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31F55F3-71C6-473E-9104-F85A832D7900}"/>
              </a:ext>
            </a:extLst>
          </p:cNvPr>
          <p:cNvSpPr txBox="1"/>
          <p:nvPr/>
        </p:nvSpPr>
        <p:spPr>
          <a:xfrm>
            <a:off x="5634711" y="1562047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A919680-D66C-4ACF-8EDF-C6F3B359791E}"/>
              </a:ext>
            </a:extLst>
          </p:cNvPr>
          <p:cNvSpPr txBox="1"/>
          <p:nvPr/>
        </p:nvSpPr>
        <p:spPr>
          <a:xfrm>
            <a:off x="4598070" y="1930479"/>
            <a:ext cx="98356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B37213-7824-4413-B549-C42DDA468FDF}"/>
              </a:ext>
            </a:extLst>
          </p:cNvPr>
          <p:cNvSpPr/>
          <p:nvPr/>
        </p:nvSpPr>
        <p:spPr>
          <a:xfrm>
            <a:off x="3001913" y="2306313"/>
            <a:ext cx="2143054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449302C-E4A5-4B00-9814-A732C99FEAFB}"/>
              </a:ext>
            </a:extLst>
          </p:cNvPr>
          <p:cNvSpPr txBox="1"/>
          <p:nvPr/>
        </p:nvSpPr>
        <p:spPr>
          <a:xfrm>
            <a:off x="3591939" y="266035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BD69A-21EE-4F65-BB46-D183FAF01A91}"/>
              </a:ext>
            </a:extLst>
          </p:cNvPr>
          <p:cNvSpPr/>
          <p:nvPr/>
        </p:nvSpPr>
        <p:spPr>
          <a:xfrm>
            <a:off x="3291934" y="1152036"/>
            <a:ext cx="1891538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fr-FR" sz="11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C1511C9-5CF7-4AE1-9E35-F97344818DFA}"/>
              </a:ext>
            </a:extLst>
          </p:cNvPr>
          <p:cNvSpPr txBox="1"/>
          <p:nvPr/>
        </p:nvSpPr>
        <p:spPr>
          <a:xfrm>
            <a:off x="3416829" y="1561504"/>
            <a:ext cx="164174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0E60727C-BCA6-4888-BACB-1E770C08FBBA}"/>
              </a:ext>
            </a:extLst>
          </p:cNvPr>
          <p:cNvSpPr/>
          <p:nvPr/>
        </p:nvSpPr>
        <p:spPr>
          <a:xfrm rot="16200000">
            <a:off x="3958023" y="2887238"/>
            <a:ext cx="230833" cy="2021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EE57E89-CAD8-434B-9E06-EF88A5E176EC}"/>
              </a:ext>
            </a:extLst>
          </p:cNvPr>
          <p:cNvSpPr/>
          <p:nvPr/>
        </p:nvSpPr>
        <p:spPr>
          <a:xfrm rot="16200000">
            <a:off x="3822463" y="1964477"/>
            <a:ext cx="501952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8D585A-3A4B-4CC7-A9A2-7BAB02B27568}"/>
              </a:ext>
            </a:extLst>
          </p:cNvPr>
          <p:cNvSpPr txBox="1"/>
          <p:nvPr/>
        </p:nvSpPr>
        <p:spPr>
          <a:xfrm>
            <a:off x="1319185" y="1274965"/>
            <a:ext cx="13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83A7B79A-3B74-4835-9C1E-6CD2140BEC98}"/>
              </a:ext>
            </a:extLst>
          </p:cNvPr>
          <p:cNvSpPr/>
          <p:nvPr/>
        </p:nvSpPr>
        <p:spPr>
          <a:xfrm>
            <a:off x="2694002" y="1363174"/>
            <a:ext cx="51343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7ACA9A-AC50-46B2-BEB0-498E168A5A39}"/>
              </a:ext>
            </a:extLst>
          </p:cNvPr>
          <p:cNvSpPr/>
          <p:nvPr/>
        </p:nvSpPr>
        <p:spPr>
          <a:xfrm>
            <a:off x="5358075" y="2314947"/>
            <a:ext cx="1521880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2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67C80CA8-4204-4621-B736-94E4B22C1459}"/>
              </a:ext>
            </a:extLst>
          </p:cNvPr>
          <p:cNvSpPr/>
          <p:nvPr/>
        </p:nvSpPr>
        <p:spPr>
          <a:xfrm rot="5400000" flipH="1">
            <a:off x="5879788" y="1968934"/>
            <a:ext cx="50119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6B12C2-51CA-4E5B-B8D6-9ADF9F3F9FDA}"/>
              </a:ext>
            </a:extLst>
          </p:cNvPr>
          <p:cNvSpPr txBox="1"/>
          <p:nvPr/>
        </p:nvSpPr>
        <p:spPr>
          <a:xfrm>
            <a:off x="5614499" y="2677563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28637D2-5B5E-423D-BA77-0454F4CB7BF8}"/>
              </a:ext>
            </a:extLst>
          </p:cNvPr>
          <p:cNvSpPr txBox="1"/>
          <p:nvPr/>
        </p:nvSpPr>
        <p:spPr>
          <a:xfrm>
            <a:off x="6991891" y="1699552"/>
            <a:ext cx="12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2/2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380888" y="1180153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1620032" y="1772503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1620031" y="240917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4547672" y="1180152"/>
            <a:ext cx="2927641" cy="122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Mixed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4786815" y="179466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7714456" y="1180152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7953600" y="1772502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7953599" y="2409175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057C-D6B8-4A54-97DB-DB3E51EDB94A}"/>
              </a:ext>
            </a:extLst>
          </p:cNvPr>
          <p:cNvSpPr/>
          <p:nvPr/>
        </p:nvSpPr>
        <p:spPr>
          <a:xfrm>
            <a:off x="1380888" y="3614328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Image data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35B6D-074A-451E-A06B-E86564E35921}"/>
              </a:ext>
            </a:extLst>
          </p:cNvPr>
          <p:cNvSpPr/>
          <p:nvPr/>
        </p:nvSpPr>
        <p:spPr>
          <a:xfrm>
            <a:off x="1620032" y="420667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A589B-BA71-471B-8FDE-339485D81413}"/>
              </a:ext>
            </a:extLst>
          </p:cNvPr>
          <p:cNvSpPr/>
          <p:nvPr/>
        </p:nvSpPr>
        <p:spPr>
          <a:xfrm>
            <a:off x="1620031" y="484335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7ED9C-EA48-4C38-BD6D-CDBCC5D552AC}"/>
              </a:ext>
            </a:extLst>
          </p:cNvPr>
          <p:cNvSpPr/>
          <p:nvPr/>
        </p:nvSpPr>
        <p:spPr>
          <a:xfrm>
            <a:off x="4547672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GAN 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45041-4620-433F-A8EE-711E6CE0BB90}"/>
              </a:ext>
            </a:extLst>
          </p:cNvPr>
          <p:cNvSpPr/>
          <p:nvPr/>
        </p:nvSpPr>
        <p:spPr>
          <a:xfrm>
            <a:off x="4786816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AFB45-4ED9-4C06-8761-42D9CA455726}"/>
              </a:ext>
            </a:extLst>
          </p:cNvPr>
          <p:cNvSpPr/>
          <p:nvPr/>
        </p:nvSpPr>
        <p:spPr>
          <a:xfrm>
            <a:off x="4786815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AdaptiveGANSwitcher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5D0D8-D126-403F-92F1-0278A8AD422F}"/>
              </a:ext>
            </a:extLst>
          </p:cNvPr>
          <p:cNvSpPr/>
          <p:nvPr/>
        </p:nvSpPr>
        <p:spPr>
          <a:xfrm>
            <a:off x="4786815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GANDiscriminativeLR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54DBA5-BBD2-4886-B907-AF197C4AFF17}"/>
              </a:ext>
            </a:extLst>
          </p:cNvPr>
          <p:cNvSpPr/>
          <p:nvPr/>
        </p:nvSpPr>
        <p:spPr>
          <a:xfrm>
            <a:off x="7714456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RNNtraining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695BD-C461-488D-82C3-37C6BF192B2A}"/>
              </a:ext>
            </a:extLst>
          </p:cNvPr>
          <p:cNvSpPr/>
          <p:nvPr/>
        </p:nvSpPr>
        <p:spPr>
          <a:xfrm>
            <a:off x="7953600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ModelResetter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C4ECB7-84B2-4C81-9DB8-02BDF5B8D718}"/>
              </a:ext>
            </a:extLst>
          </p:cNvPr>
          <p:cNvSpPr/>
          <p:nvPr/>
        </p:nvSpPr>
        <p:spPr>
          <a:xfrm>
            <a:off x="7953599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22787-D23C-463D-B333-F77EB423D677}"/>
              </a:ext>
            </a:extLst>
          </p:cNvPr>
          <p:cNvSpPr/>
          <p:nvPr/>
        </p:nvSpPr>
        <p:spPr>
          <a:xfrm>
            <a:off x="7953599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RNNRegularizer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2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2D33E-6494-46A7-8877-E12EAB78685B}"/>
              </a:ext>
            </a:extLst>
          </p:cNvPr>
          <p:cNvSpPr txBox="1"/>
          <p:nvPr/>
        </p:nvSpPr>
        <p:spPr>
          <a:xfrm>
            <a:off x="251012" y="106142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943F4-E29F-46CC-AD72-1FEBE49BAB02}"/>
              </a:ext>
            </a:extLst>
          </p:cNvPr>
          <p:cNvSpPr txBox="1"/>
          <p:nvPr/>
        </p:nvSpPr>
        <p:spPr>
          <a:xfrm>
            <a:off x="3720353" y="106142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callbacks to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0DEE18-CCB1-444E-8E3B-3F55A90F91A0}"/>
              </a:ext>
            </a:extLst>
          </p:cNvPr>
          <p:cNvSpPr txBox="1"/>
          <p:nvPr/>
        </p:nvSpPr>
        <p:spPr>
          <a:xfrm>
            <a:off x="8620215" y="1047090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469BE9-1A79-44E0-8454-591D7AA85EFA}"/>
              </a:ext>
            </a:extLst>
          </p:cNvPr>
          <p:cNvSpPr txBox="1"/>
          <p:nvPr/>
        </p:nvSpPr>
        <p:spPr>
          <a:xfrm>
            <a:off x="251012" y="473199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loss_not_reduced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2A09DC-7AD2-42A0-BB85-B75C7D42C965}"/>
              </a:ext>
            </a:extLst>
          </p:cNvPr>
          <p:cNvSpPr txBox="1"/>
          <p:nvPr/>
        </p:nvSpPr>
        <p:spPr>
          <a:xfrm>
            <a:off x="3720353" y="473199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 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self.loss_func.reduction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='none'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80AC6-DA4C-4B1B-B8D4-5B1FE7350D56}"/>
              </a:ext>
            </a:extLst>
          </p:cNvPr>
          <p:cNvSpPr txBox="1"/>
          <p:nvPr/>
        </p:nvSpPr>
        <p:spPr>
          <a:xfrm>
            <a:off x="8620214" y="4717660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4222D-6B8F-4562-9BFD-88BAD25EB188}"/>
              </a:ext>
            </a:extLst>
          </p:cNvPr>
          <p:cNvSpPr txBox="1"/>
          <p:nvPr/>
        </p:nvSpPr>
        <p:spPr>
          <a:xfrm>
            <a:off x="251012" y="2487706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306995-4B40-42EC-9836-D6BDAEB301F6}"/>
              </a:ext>
            </a:extLst>
          </p:cNvPr>
          <p:cNvSpPr txBox="1"/>
          <p:nvPr/>
        </p:nvSpPr>
        <p:spPr>
          <a:xfrm>
            <a:off x="3720352" y="2487706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(progress bars)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C6678-B994-4E12-9344-F32C780B52FF}"/>
              </a:ext>
            </a:extLst>
          </p:cNvPr>
          <p:cNvSpPr txBox="1"/>
          <p:nvPr/>
        </p:nvSpPr>
        <p:spPr>
          <a:xfrm>
            <a:off x="8620215" y="2473369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LMLearner.predict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8570A5-F0F2-41B5-B756-8FA5B590697C}"/>
              </a:ext>
            </a:extLst>
          </p:cNvPr>
          <p:cNvSpPr txBox="1"/>
          <p:nvPr/>
        </p:nvSpPr>
        <p:spPr>
          <a:xfrm>
            <a:off x="251012" y="310023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EC39B8-A392-40F0-B724-AF314DF7BDE9}"/>
              </a:ext>
            </a:extLst>
          </p:cNvPr>
          <p:cNvSpPr txBox="1"/>
          <p:nvPr/>
        </p:nvSpPr>
        <p:spPr>
          <a:xfrm>
            <a:off x="3720352" y="310023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self.create_mbar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(master progress bar)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AE60E-68D8-4D43-A4BA-D3643F167D91}"/>
              </a:ext>
            </a:extLst>
          </p:cNvPr>
          <p:cNvSpPr txBox="1"/>
          <p:nvPr/>
        </p:nvSpPr>
        <p:spPr>
          <a:xfrm>
            <a:off x="8620215" y="3094206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7DD155-8A7A-4006-A139-0719639B8C0B}"/>
              </a:ext>
            </a:extLst>
          </p:cNvPr>
          <p:cNvSpPr txBox="1"/>
          <p:nvPr/>
        </p:nvSpPr>
        <p:spPr>
          <a:xfrm>
            <a:off x="251012" y="3729380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916118-DA23-4DDA-9C67-DCFBD52835E8}"/>
              </a:ext>
            </a:extLst>
          </p:cNvPr>
          <p:cNvSpPr txBox="1"/>
          <p:nvPr/>
        </p:nvSpPr>
        <p:spPr>
          <a:xfrm>
            <a:off x="3720352" y="3729380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self.logger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C4631F-ECE6-4578-BD67-3206A5FE9853}"/>
              </a:ext>
            </a:extLst>
          </p:cNvPr>
          <p:cNvSpPr txBox="1"/>
          <p:nvPr/>
        </p:nvSpPr>
        <p:spPr>
          <a:xfrm>
            <a:off x="8620215" y="3715043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620B0-82D6-435F-929F-DB08AB63AD22}"/>
              </a:ext>
            </a:extLst>
          </p:cNvPr>
          <p:cNvSpPr txBox="1"/>
          <p:nvPr/>
        </p:nvSpPr>
        <p:spPr>
          <a:xfrm>
            <a:off x="251012" y="1608864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5F091-F7FA-4AAA-AF44-835FE514111D}"/>
              </a:ext>
            </a:extLst>
          </p:cNvPr>
          <p:cNvSpPr txBox="1"/>
          <p:nvPr/>
        </p:nvSpPr>
        <p:spPr>
          <a:xfrm>
            <a:off x="3720353" y="1608864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callbacks from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06A2D7-EE0B-4223-8657-A907D4AAE940}"/>
              </a:ext>
            </a:extLst>
          </p:cNvPr>
          <p:cNvSpPr txBox="1"/>
          <p:nvPr/>
        </p:nvSpPr>
        <p:spPr>
          <a:xfrm>
            <a:off x="8620215" y="1594527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cb.</a:t>
            </a:r>
            <a:r>
              <a:rPr lang="fr-FR" sz="1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remove_on_fetch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C897D-499E-42D7-ADEC-58B1098E815E}"/>
              </a:ext>
            </a:extLst>
          </p:cNvPr>
          <p:cNvSpPr txBox="1"/>
          <p:nvPr/>
        </p:nvSpPr>
        <p:spPr>
          <a:xfrm>
            <a:off x="251013" y="5681544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validation_context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cbs,inner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17506C-E2C3-4715-A187-F24DF758BDB6}"/>
              </a:ext>
            </a:extLst>
          </p:cNvPr>
          <p:cNvSpPr txBox="1"/>
          <p:nvPr/>
        </p:nvSpPr>
        <p:spPr>
          <a:xfrm>
            <a:off x="3720352" y="5681544"/>
            <a:ext cx="46885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not inner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F3CB6E-9AF2-41E2-A534-6BC35833BB2C}"/>
              </a:ext>
            </a:extLst>
          </p:cNvPr>
          <p:cNvSpPr txBox="1"/>
          <p:nvPr/>
        </p:nvSpPr>
        <p:spPr>
          <a:xfrm>
            <a:off x="8620214" y="5789265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1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D45A920-3A55-40B9-A6E0-C4A378894400}"/>
              </a:ext>
            </a:extLst>
          </p:cNvPr>
          <p:cNvSpPr/>
          <p:nvPr/>
        </p:nvSpPr>
        <p:spPr>
          <a:xfrm>
            <a:off x="6392412" y="990971"/>
            <a:ext cx="4135772" cy="5267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2EB042-BC0D-484A-B8C8-69AF1AAAA8E8}"/>
              </a:ext>
            </a:extLst>
          </p:cNvPr>
          <p:cNvSpPr txBox="1"/>
          <p:nvPr/>
        </p:nvSpPr>
        <p:spPr>
          <a:xfrm>
            <a:off x="1444342" y="1159680"/>
            <a:ext cx="119758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F5DB8-E83B-4CB1-B91A-5D119418EDDA}"/>
              </a:ext>
            </a:extLst>
          </p:cNvPr>
          <p:cNvSpPr txBox="1"/>
          <p:nvPr/>
        </p:nvSpPr>
        <p:spPr>
          <a:xfrm>
            <a:off x="5390388" y="1825776"/>
            <a:ext cx="4698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79CD4-F05F-4254-AEDE-441D9382AF21}"/>
              </a:ext>
            </a:extLst>
          </p:cNvPr>
          <p:cNvSpPr txBox="1"/>
          <p:nvPr/>
        </p:nvSpPr>
        <p:spPr>
          <a:xfrm>
            <a:off x="3111731" y="1662151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F50A02-F028-4503-8BF3-F3A10D4A2C74}"/>
              </a:ext>
            </a:extLst>
          </p:cNvPr>
          <p:cNvSpPr txBox="1"/>
          <p:nvPr/>
        </p:nvSpPr>
        <p:spPr>
          <a:xfrm>
            <a:off x="3111732" y="1159680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8BAB8-A8DF-44E9-8619-3935E915B00D}"/>
              </a:ext>
            </a:extLst>
          </p:cNvPr>
          <p:cNvSpPr txBox="1"/>
          <p:nvPr/>
        </p:nvSpPr>
        <p:spPr>
          <a:xfrm>
            <a:off x="3111731" y="2163742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DE362E-20EF-44E3-B18A-12FFAA0A441D}"/>
              </a:ext>
            </a:extLst>
          </p:cNvPr>
          <p:cNvSpPr txBox="1"/>
          <p:nvPr/>
        </p:nvSpPr>
        <p:spPr>
          <a:xfrm>
            <a:off x="3111730" y="2691812"/>
            <a:ext cx="1483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lr_find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B8F61B-6F08-4684-AB62-91F8ABB10FCE}"/>
              </a:ext>
            </a:extLst>
          </p:cNvPr>
          <p:cNvSpPr txBox="1"/>
          <p:nvPr/>
        </p:nvSpPr>
        <p:spPr>
          <a:xfrm>
            <a:off x="3111731" y="4590647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F14F1-ECB3-4CBD-8590-3A84D49F8E66}"/>
              </a:ext>
            </a:extLst>
          </p:cNvPr>
          <p:cNvSpPr txBox="1"/>
          <p:nvPr/>
        </p:nvSpPr>
        <p:spPr>
          <a:xfrm>
            <a:off x="1224792" y="4590647"/>
            <a:ext cx="14165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AD2D-AF13-4FAA-BE70-83C97C1F9CC9}"/>
              </a:ext>
            </a:extLst>
          </p:cNvPr>
          <p:cNvSpPr txBox="1"/>
          <p:nvPr/>
        </p:nvSpPr>
        <p:spPr>
          <a:xfrm>
            <a:off x="1224793" y="5144645"/>
            <a:ext cx="14165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A46089-9B8E-460E-80A9-A014BA3EA398}"/>
              </a:ext>
            </a:extLst>
          </p:cNvPr>
          <p:cNvSpPr txBox="1"/>
          <p:nvPr/>
        </p:nvSpPr>
        <p:spPr>
          <a:xfrm>
            <a:off x="3111731" y="3771266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FB3B0B-CCB9-4CC0-BE3E-C5B6DECEA8F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595402" y="1831428"/>
            <a:ext cx="794986" cy="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ED2593-B95E-4C5D-814A-47EF078BC0C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595402" y="1995053"/>
            <a:ext cx="794986" cy="3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08B4C5-AB3E-415F-96ED-C11D97B63B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1931" y="1328957"/>
            <a:ext cx="46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7E0C6DC-A9D0-46D2-91C0-496242A0412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595402" y="1995053"/>
            <a:ext cx="794986" cy="8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80CC56-130A-4DB4-916B-F355DF8A70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5403" y="1396378"/>
            <a:ext cx="794985" cy="59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71B0D6-934D-4C37-9047-D134E16B647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5860189" y="1995052"/>
            <a:ext cx="881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7A6E7E2-EC5E-461E-8409-3B7099318C41}"/>
              </a:ext>
            </a:extLst>
          </p:cNvPr>
          <p:cNvSpPr txBox="1"/>
          <p:nvPr/>
        </p:nvSpPr>
        <p:spPr>
          <a:xfrm>
            <a:off x="6741604" y="1825775"/>
            <a:ext cx="14836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create_opt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ACA746-9DD3-4EFC-86F6-C2C1BD46D556}"/>
              </a:ext>
            </a:extLst>
          </p:cNvPr>
          <p:cNvSpPr txBox="1"/>
          <p:nvPr/>
        </p:nvSpPr>
        <p:spPr>
          <a:xfrm>
            <a:off x="6761398" y="2283278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B8B94C-8E66-4B0C-9A09-BD5C88A9112F}"/>
              </a:ext>
            </a:extLst>
          </p:cNvPr>
          <p:cNvSpPr txBox="1"/>
          <p:nvPr/>
        </p:nvSpPr>
        <p:spPr>
          <a:xfrm>
            <a:off x="7106878" y="2740781"/>
            <a:ext cx="199598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3A9717-E203-434C-B4DF-425E345F2AED}"/>
              </a:ext>
            </a:extLst>
          </p:cNvPr>
          <p:cNvSpPr txBox="1"/>
          <p:nvPr/>
        </p:nvSpPr>
        <p:spPr>
          <a:xfrm>
            <a:off x="7106879" y="3771266"/>
            <a:ext cx="22763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E41210D-26AB-4AC5-9C5A-E5A6ED626EB2}"/>
              </a:ext>
            </a:extLst>
          </p:cNvPr>
          <p:cNvSpPr txBox="1"/>
          <p:nvPr/>
        </p:nvSpPr>
        <p:spPr>
          <a:xfrm>
            <a:off x="7432563" y="4242818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7111C6-38D7-4AF3-A4E2-0B729C003A56}"/>
              </a:ext>
            </a:extLst>
          </p:cNvPr>
          <p:cNvSpPr txBox="1"/>
          <p:nvPr/>
        </p:nvSpPr>
        <p:spPr>
          <a:xfrm>
            <a:off x="7432563" y="4714370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1FA79D1-7935-4333-83F1-E6B59B2CBAD5}"/>
              </a:ext>
            </a:extLst>
          </p:cNvPr>
          <p:cNvSpPr txBox="1"/>
          <p:nvPr/>
        </p:nvSpPr>
        <p:spPr>
          <a:xfrm>
            <a:off x="7432563" y="5185922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 in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9D6BD3-983B-4D1F-9884-825DC22AD74F}"/>
              </a:ext>
            </a:extLst>
          </p:cNvPr>
          <p:cNvSpPr txBox="1"/>
          <p:nvPr/>
        </p:nvSpPr>
        <p:spPr>
          <a:xfrm>
            <a:off x="7964674" y="5657474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ED459F2-B333-49D7-BEE8-E70A89A47B4C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4595402" y="3940543"/>
            <a:ext cx="251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7B04BC3-4EA2-4027-8830-AC13552DE6BD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4595402" y="3940543"/>
            <a:ext cx="2511477" cy="81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20CA756-4835-47F4-9955-0A93E0D84E1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641364" y="4759924"/>
            <a:ext cx="47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DABC81B-B6AF-4F9E-8B27-8A79CA67687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641363" y="4759924"/>
            <a:ext cx="47036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220DF5-F85F-42F6-9A09-2CA40A91F890}"/>
              </a:ext>
            </a:extLst>
          </p:cNvPr>
          <p:cNvSpPr txBox="1"/>
          <p:nvPr/>
        </p:nvSpPr>
        <p:spPr>
          <a:xfrm>
            <a:off x="1224791" y="5698643"/>
            <a:ext cx="14165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D24BFC-780E-4AF8-B355-1114D98A8A5C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2641362" y="4759924"/>
            <a:ext cx="470369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1C1E4B0-79CB-4BA3-83A5-0729E843825C}"/>
              </a:ext>
            </a:extLst>
          </p:cNvPr>
          <p:cNvSpPr txBox="1"/>
          <p:nvPr/>
        </p:nvSpPr>
        <p:spPr>
          <a:xfrm>
            <a:off x="570452" y="44631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Public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A5CE903-B9E8-4415-B658-AA1616A6D375}"/>
              </a:ext>
            </a:extLst>
          </p:cNvPr>
          <p:cNvSpPr txBox="1"/>
          <p:nvPr/>
        </p:nvSpPr>
        <p:spPr>
          <a:xfrm>
            <a:off x="7432563" y="3196590"/>
            <a:ext cx="227638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4E7DFF-62D3-40A3-BAAA-7FA402D92D99}"/>
              </a:ext>
            </a:extLst>
          </p:cNvPr>
          <p:cNvSpPr txBox="1"/>
          <p:nvPr/>
        </p:nvSpPr>
        <p:spPr>
          <a:xfrm>
            <a:off x="810199" y="959916"/>
            <a:ext cx="4005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0E423-180E-448C-B59C-B578A612AC2A}"/>
              </a:ext>
            </a:extLst>
          </p:cNvPr>
          <p:cNvSpPr txBox="1"/>
          <p:nvPr/>
        </p:nvSpPr>
        <p:spPr>
          <a:xfrm>
            <a:off x="1195210" y="1414859"/>
            <a:ext cx="36871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dl is None: 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EF588-ADED-4A13-9877-8A525DD0783B}"/>
              </a:ext>
            </a:extLst>
          </p:cNvPr>
          <p:cNvSpPr txBox="1"/>
          <p:nvPr/>
        </p:nvSpPr>
        <p:spPr>
          <a:xfrm>
            <a:off x="1195210" y="1833170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(ds_idx, 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01D863-A27B-4E99-8724-10CF315840EB}"/>
              </a:ext>
            </a:extLst>
          </p:cNvPr>
          <p:cNvSpPr txBox="1"/>
          <p:nvPr/>
        </p:nvSpPr>
        <p:spPr>
          <a:xfrm>
            <a:off x="1195209" y="2250759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final_record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D9098A-C026-43C7-B3D5-E404BC82E974}"/>
              </a:ext>
            </a:extLst>
          </p:cNvPr>
          <p:cNvSpPr txBox="1"/>
          <p:nvPr/>
        </p:nvSpPr>
        <p:spPr>
          <a:xfrm>
            <a:off x="5694948" y="3807760"/>
            <a:ext cx="36000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self.learn.final_record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self.log[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5752AD-7C58-49EB-BE88-3A84445F8AAF}"/>
              </a:ext>
            </a:extLst>
          </p:cNvPr>
          <p:cNvSpPr txBox="1"/>
          <p:nvPr/>
        </p:nvSpPr>
        <p:spPr>
          <a:xfrm>
            <a:off x="5181601" y="3366057"/>
            <a:ext cx="24334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Recorder.after_epoch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5F68E5-BE88-415F-A31C-DB8F277328D3}"/>
              </a:ext>
            </a:extLst>
          </p:cNvPr>
          <p:cNvCxnSpPr>
            <a:cxnSpLocks/>
          </p:cNvCxnSpPr>
          <p:nvPr/>
        </p:nvCxnSpPr>
        <p:spPr>
          <a:xfrm flipH="1" flipV="1">
            <a:off x="3389153" y="2571167"/>
            <a:ext cx="1686186" cy="9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D273F6-3C75-40BA-96E5-9F16BDD57459}"/>
              </a:ext>
            </a:extLst>
          </p:cNvPr>
          <p:cNvCxnSpPr>
            <a:cxnSpLocks/>
          </p:cNvCxnSpPr>
          <p:nvPr/>
        </p:nvCxnSpPr>
        <p:spPr>
          <a:xfrm flipV="1">
            <a:off x="8317390" y="4098873"/>
            <a:ext cx="0" cy="65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337902-289D-4319-BF18-505E14E766AD}"/>
              </a:ext>
            </a:extLst>
          </p:cNvPr>
          <p:cNvSpPr txBox="1"/>
          <p:nvPr/>
        </p:nvSpPr>
        <p:spPr>
          <a:xfrm>
            <a:off x="4295167" y="4863074"/>
            <a:ext cx="630851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self.train_metrics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897CDCF-1D89-4E20-9DB4-16E5D0C843E8}"/>
              </a:ext>
            </a:extLst>
          </p:cNvPr>
          <p:cNvSpPr txBox="1"/>
          <p:nvPr/>
        </p:nvSpPr>
        <p:spPr>
          <a:xfrm>
            <a:off x="4287244" y="5707395"/>
            <a:ext cx="63164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self.valid_metrics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1B3B55-DA1C-4592-BB72-EA3E0C4AA463}"/>
              </a:ext>
            </a:extLst>
          </p:cNvPr>
          <p:cNvSpPr txBox="1"/>
          <p:nvPr/>
        </p:nvSpPr>
        <p:spPr>
          <a:xfrm>
            <a:off x="1494809" y="4863074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Recorder.after_train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39106-F73C-47F7-837D-BBB7289E0269}"/>
              </a:ext>
            </a:extLst>
          </p:cNvPr>
          <p:cNvSpPr txBox="1"/>
          <p:nvPr/>
        </p:nvSpPr>
        <p:spPr>
          <a:xfrm>
            <a:off x="1494810" y="5697612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Recorder.after_valid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D4525-F306-4648-B5F1-BA32D5426ED3}"/>
              </a:ext>
            </a:extLst>
          </p:cNvPr>
          <p:cNvSpPr txBox="1"/>
          <p:nvPr/>
        </p:nvSpPr>
        <p:spPr>
          <a:xfrm>
            <a:off x="1494809" y="5227177"/>
            <a:ext cx="6771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training, an exponential moving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6F823D-074F-4422-9658-4AA9912D4C87}"/>
              </a:ext>
            </a:extLst>
          </p:cNvPr>
          <p:cNvSpPr txBox="1"/>
          <p:nvPr/>
        </p:nvSpPr>
        <p:spPr>
          <a:xfrm>
            <a:off x="1494809" y="6066944"/>
            <a:ext cx="609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validation, a running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17543F7-A2D8-4E64-8E29-FC986D860466}"/>
              </a:ext>
            </a:extLst>
          </p:cNvPr>
          <p:cNvCxnSpPr>
            <a:cxnSpLocks/>
          </p:cNvCxnSpPr>
          <p:nvPr/>
        </p:nvCxnSpPr>
        <p:spPr>
          <a:xfrm>
            <a:off x="779489" y="3124116"/>
            <a:ext cx="10403036" cy="5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744D6D2-250A-4194-9673-6D039602FEC1}"/>
              </a:ext>
            </a:extLst>
          </p:cNvPr>
          <p:cNvSpPr txBox="1"/>
          <p:nvPr/>
        </p:nvSpPr>
        <p:spPr>
          <a:xfrm>
            <a:off x="570452" y="44631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validate and Recorder</a:t>
            </a:r>
          </a:p>
        </p:txBody>
      </p:sp>
    </p:spTree>
    <p:extLst>
      <p:ext uri="{BB962C8B-B14F-4D97-AF65-F5344CB8AC3E}">
        <p14:creationId xmlns:p14="http://schemas.microsoft.com/office/powerpoint/2010/main" val="8648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A4F0-11C7-4F78-AC47-D0D55F42E246}"/>
              </a:ext>
            </a:extLst>
          </p:cNvPr>
          <p:cNvSpPr txBox="1"/>
          <p:nvPr/>
        </p:nvSpPr>
        <p:spPr>
          <a:xfrm>
            <a:off x="524656" y="909316"/>
            <a:ext cx="825861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act=None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4F2DA-D24E-438E-A665-9B750C3C7E0B}"/>
              </a:ext>
            </a:extLst>
          </p:cNvPr>
          <p:cNvSpPr txBox="1"/>
          <p:nvPr/>
        </p:nvSpPr>
        <p:spPr>
          <a:xfrm>
            <a:off x="1033357" y="1845343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 = GatherPredsCallback.all_tensors()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68903-CF8D-44D1-B7A9-5CC570414EF8}"/>
              </a:ext>
            </a:extLst>
          </p:cNvPr>
          <p:cNvSpPr txBox="1"/>
          <p:nvPr/>
        </p:nvSpPr>
        <p:spPr>
          <a:xfrm>
            <a:off x="1033357" y="1394006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55BBA-F4F5-4408-80FF-5818EFE8B260}"/>
              </a:ext>
            </a:extLst>
          </p:cNvPr>
          <p:cNvSpPr txBox="1"/>
          <p:nvPr/>
        </p:nvSpPr>
        <p:spPr>
          <a:xfrm>
            <a:off x="1033358" y="2296680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'activation'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8F2D04-812B-444D-B1DC-78FC2FFF9671}"/>
              </a:ext>
            </a:extLst>
          </p:cNvPr>
          <p:cNvSpPr txBox="1"/>
          <p:nvPr/>
        </p:nvSpPr>
        <p:spPr>
          <a:xfrm>
            <a:off x="1033358" y="2748017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6A3C19-07A8-4C98-BE92-BB5B24410A29}"/>
              </a:ext>
            </a:extLst>
          </p:cNvPr>
          <p:cNvSpPr txBox="1"/>
          <p:nvPr/>
        </p:nvSpPr>
        <p:spPr>
          <a:xfrm>
            <a:off x="1033359" y="3199354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(pred_i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4C56AC-CC56-42ED-90A6-070469FC0463}"/>
              </a:ext>
            </a:extLst>
          </p:cNvPr>
          <p:cNvSpPr txBox="1"/>
          <p:nvPr/>
        </p:nvSpPr>
        <p:spPr>
          <a:xfrm>
            <a:off x="7857541" y="3203845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FD2714-5134-464B-8032-8877EC42E158}"/>
              </a:ext>
            </a:extLst>
          </p:cNvPr>
          <p:cNvSpPr txBox="1"/>
          <p:nvPr/>
        </p:nvSpPr>
        <p:spPr>
          <a:xfrm>
            <a:off x="7857541" y="2748017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if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0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DC7D7A-B121-4652-8F6C-B3569829E044}"/>
              </a:ext>
            </a:extLst>
          </p:cNvPr>
          <p:cNvSpPr txBox="1"/>
          <p:nvPr/>
        </p:nvSpPr>
        <p:spPr>
          <a:xfrm>
            <a:off x="1033357" y="3650691"/>
            <a:ext cx="17967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99A0C86-D3F6-4515-84C5-EAAAD2FB283E}"/>
              </a:ext>
            </a:extLst>
          </p:cNvPr>
          <p:cNvCxnSpPr>
            <a:cxnSpLocks/>
          </p:cNvCxnSpPr>
          <p:nvPr/>
        </p:nvCxnSpPr>
        <p:spPr>
          <a:xfrm>
            <a:off x="524656" y="4219525"/>
            <a:ext cx="1090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5C10E5C-B5EC-4B0E-A92F-BB203C3148E9}"/>
              </a:ext>
            </a:extLst>
          </p:cNvPr>
          <p:cNvCxnSpPr>
            <a:cxnSpLocks/>
          </p:cNvCxnSpPr>
          <p:nvPr/>
        </p:nvCxnSpPr>
        <p:spPr>
          <a:xfrm>
            <a:off x="6032395" y="4219525"/>
            <a:ext cx="0" cy="23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C754C3D-C13F-4917-891D-8CB8D4C563EF}"/>
              </a:ext>
            </a:extLst>
          </p:cNvPr>
          <p:cNvSpPr txBox="1"/>
          <p:nvPr/>
        </p:nvSpPr>
        <p:spPr>
          <a:xfrm>
            <a:off x="524656" y="4427032"/>
            <a:ext cx="22458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AFFD2-A8F0-4EDB-9073-01C6B8F1B7EB}"/>
              </a:ext>
            </a:extLst>
          </p:cNvPr>
          <p:cNvSpPr txBox="1"/>
          <p:nvPr/>
        </p:nvSpPr>
        <p:spPr>
          <a:xfrm>
            <a:off x="956822" y="4859907"/>
            <a:ext cx="11905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017D8A8-DFC6-4A67-9F43-718DED84D977}"/>
              </a:ext>
            </a:extLst>
          </p:cNvPr>
          <p:cNvSpPr txBox="1"/>
          <p:nvPr/>
        </p:nvSpPr>
        <p:spPr>
          <a:xfrm>
            <a:off x="1254177" y="5217290"/>
            <a:ext cx="307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learn.xb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3AED69-8A0C-4448-A95F-BF70DFD7FEFE}"/>
              </a:ext>
            </a:extLst>
          </p:cNvPr>
          <p:cNvSpPr txBox="1"/>
          <p:nvPr/>
        </p:nvSpPr>
        <p:spPr>
          <a:xfrm>
            <a:off x="1254175" y="5569502"/>
            <a:ext cx="307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4E088F6-4589-4975-94D9-C8D60864F668}"/>
              </a:ext>
            </a:extLst>
          </p:cNvPr>
          <p:cNvSpPr txBox="1"/>
          <p:nvPr/>
        </p:nvSpPr>
        <p:spPr>
          <a:xfrm>
            <a:off x="1254177" y="5921714"/>
            <a:ext cx="3075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learn.yb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02968FB-E2D6-4E0D-8FB7-0F5DCEC50214}"/>
              </a:ext>
            </a:extLst>
          </p:cNvPr>
          <p:cNvSpPr txBox="1"/>
          <p:nvPr/>
        </p:nvSpPr>
        <p:spPr>
          <a:xfrm>
            <a:off x="1254177" y="6273926"/>
            <a:ext cx="3075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FEB7FB-0CE8-4A74-9547-1412EC19B1CE}"/>
              </a:ext>
            </a:extLst>
          </p:cNvPr>
          <p:cNvSpPr txBox="1"/>
          <p:nvPr/>
        </p:nvSpPr>
        <p:spPr>
          <a:xfrm>
            <a:off x="6334540" y="4427032"/>
            <a:ext cx="3539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EEA0F63-10E6-4252-B17C-DF0B31D3BEC5}"/>
              </a:ext>
            </a:extLst>
          </p:cNvPr>
          <p:cNvSpPr txBox="1"/>
          <p:nvPr/>
        </p:nvSpPr>
        <p:spPr>
          <a:xfrm>
            <a:off x="6674426" y="5054355"/>
            <a:ext cx="47309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dim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8F83249-1580-4B20-BCA0-3141E5182970}"/>
              </a:ext>
            </a:extLst>
          </p:cNvPr>
          <p:cNvSpPr txBox="1"/>
          <p:nvPr/>
        </p:nvSpPr>
        <p:spPr>
          <a:xfrm>
            <a:off x="6674426" y="5518797"/>
            <a:ext cx="47597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796D0C-A7C8-40CA-B946-07255DDAE2B9}"/>
              </a:ext>
            </a:extLst>
          </p:cNvPr>
          <p:cNvSpPr txBox="1"/>
          <p:nvPr/>
        </p:nvSpPr>
        <p:spPr>
          <a:xfrm>
            <a:off x="570452" y="44631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1F8AC14-C004-4AE1-998C-A40EA17C4C63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365856" y="3027821"/>
            <a:ext cx="2427802" cy="37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FDA488F-6D63-46A7-85F1-FAE1CF32B2A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6799239" y="3785316"/>
            <a:ext cx="1073789" cy="20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8AFF97-59B0-49E4-B459-71603F173CA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6464210" y="3217669"/>
            <a:ext cx="1970430" cy="43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A8D68E-2AEA-4032-ADA9-1A6F0268DFAE}"/>
              </a:ext>
            </a:extLst>
          </p:cNvPr>
          <p:cNvSpPr txBox="1"/>
          <p:nvPr/>
        </p:nvSpPr>
        <p:spPr>
          <a:xfrm>
            <a:off x="4441572" y="5223632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838EC4-4AE7-4F18-B4A7-529CBCF7943D}"/>
              </a:ext>
            </a:extLst>
          </p:cNvPr>
          <p:cNvSpPr txBox="1"/>
          <p:nvPr/>
        </p:nvSpPr>
        <p:spPr>
          <a:xfrm>
            <a:off x="4441572" y="6273926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3FB153-FE2B-4762-BBCA-37F905A3821E}"/>
              </a:ext>
            </a:extLst>
          </p:cNvPr>
          <p:cNvSpPr txBox="1"/>
          <p:nvPr/>
        </p:nvSpPr>
        <p:spPr>
          <a:xfrm>
            <a:off x="973408" y="870925"/>
            <a:ext cx="51225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0DBC9-746E-4812-8DD0-F9175AE92D99}"/>
              </a:ext>
            </a:extLst>
          </p:cNvPr>
          <p:cNvSpPr txBox="1"/>
          <p:nvPr/>
        </p:nvSpPr>
        <p:spPr>
          <a:xfrm>
            <a:off x="1306772" y="1308931"/>
            <a:ext cx="72014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self.dls.test_dl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([item] 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E060F-9650-43C7-81F9-E027C411CA46}"/>
              </a:ext>
            </a:extLst>
          </p:cNvPr>
          <p:cNvSpPr txBox="1"/>
          <p:nvPr/>
        </p:nvSpPr>
        <p:spPr>
          <a:xfrm>
            <a:off x="1306771" y="1711413"/>
            <a:ext cx="72014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C61E2-3A81-46F8-9F14-838FBD21E11B}"/>
              </a:ext>
            </a:extLst>
          </p:cNvPr>
          <p:cNvSpPr txBox="1"/>
          <p:nvPr/>
        </p:nvSpPr>
        <p:spPr>
          <a:xfrm>
            <a:off x="1306771" y="2516377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FEDD2-5336-44AE-BC1F-AAB20FE20BAF}"/>
              </a:ext>
            </a:extLst>
          </p:cNvPr>
          <p:cNvSpPr txBox="1"/>
          <p:nvPr/>
        </p:nvSpPr>
        <p:spPr>
          <a:xfrm>
            <a:off x="1306770" y="2113895"/>
            <a:ext cx="72014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))[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87DC4-AC45-4AA9-ACB4-8338548DFE6E}"/>
              </a:ext>
            </a:extLst>
          </p:cNvPr>
          <p:cNvSpPr txBox="1"/>
          <p:nvPr/>
        </p:nvSpPr>
        <p:spPr>
          <a:xfrm>
            <a:off x="1306771" y="2918859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dec_inp,dec_targ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[:i],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[i:]])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C743A-A26C-4CB4-AED9-18CA8A87BCE0}"/>
              </a:ext>
            </a:extLst>
          </p:cNvPr>
          <p:cNvSpPr txBox="1"/>
          <p:nvPr/>
        </p:nvSpPr>
        <p:spPr>
          <a:xfrm>
            <a:off x="1306770" y="3321342"/>
            <a:ext cx="7201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dec_targ,dec_preds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FB8007-24FD-4FD7-9E13-AA9956DAFDB6}"/>
              </a:ext>
            </a:extLst>
          </p:cNvPr>
          <p:cNvCxnSpPr>
            <a:cxnSpLocks/>
          </p:cNvCxnSpPr>
          <p:nvPr/>
        </p:nvCxnSpPr>
        <p:spPr>
          <a:xfrm>
            <a:off x="1040864" y="3895252"/>
            <a:ext cx="746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0C722-C22C-42AC-B67B-E9D88118E499}"/>
              </a:ext>
            </a:extLst>
          </p:cNvPr>
          <p:cNvSpPr txBox="1"/>
          <p:nvPr/>
        </p:nvSpPr>
        <p:spPr>
          <a:xfrm>
            <a:off x="1040864" y="4064755"/>
            <a:ext cx="36401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TfmDL.decode_batch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6711BA-CBBC-4DDB-9503-795AEAF8761D}"/>
              </a:ext>
            </a:extLst>
          </p:cNvPr>
          <p:cNvSpPr txBox="1"/>
          <p:nvPr/>
        </p:nvSpPr>
        <p:spPr>
          <a:xfrm>
            <a:off x="1306770" y="4873368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C0064C-9916-4C68-B97A-0183BC6A88E0}"/>
              </a:ext>
            </a:extLst>
          </p:cNvPr>
          <p:cNvSpPr txBox="1"/>
          <p:nvPr/>
        </p:nvSpPr>
        <p:spPr>
          <a:xfrm>
            <a:off x="1306770" y="450053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retain_types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typs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D740A7-C185-428D-B748-E6836307202F}"/>
              </a:ext>
            </a:extLst>
          </p:cNvPr>
          <p:cNvSpPr txBox="1"/>
          <p:nvPr/>
        </p:nvSpPr>
        <p:spPr>
          <a:xfrm>
            <a:off x="1306770" y="5619036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self.before_batch.decode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70F4B9-6A3E-4049-A702-E06A4554D38B}"/>
              </a:ext>
            </a:extLst>
          </p:cNvPr>
          <p:cNvSpPr txBox="1"/>
          <p:nvPr/>
        </p:nvSpPr>
        <p:spPr>
          <a:xfrm>
            <a:off x="1306770" y="5991870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self.after_item.decode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9CC0-020F-4D14-B4E7-4DDBAF0FF473}"/>
              </a:ext>
            </a:extLst>
          </p:cNvPr>
          <p:cNvSpPr txBox="1"/>
          <p:nvPr/>
        </p:nvSpPr>
        <p:spPr>
          <a:xfrm>
            <a:off x="1306770" y="636470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self.dataset.decode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[or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B0B54A-2059-4F5B-82E3-D4DED9A96501}"/>
              </a:ext>
            </a:extLst>
          </p:cNvPr>
          <p:cNvSpPr txBox="1"/>
          <p:nvPr/>
        </p:nvSpPr>
        <p:spPr>
          <a:xfrm>
            <a:off x="1306770" y="5246202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6434EC-1CB6-41F2-BD90-9182ABF0673D}"/>
              </a:ext>
            </a:extLst>
          </p:cNvPr>
          <p:cNvSpPr txBox="1"/>
          <p:nvPr/>
        </p:nvSpPr>
        <p:spPr>
          <a:xfrm>
            <a:off x="570452" y="44631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4B02F16-82C5-4B7C-B046-8B211848C2CD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4681057" y="2267784"/>
            <a:ext cx="3827208" cy="1966248"/>
          </a:xfrm>
          <a:prstGeom prst="bentConnector3">
            <a:avLst>
              <a:gd name="adj1" fmla="val -5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3B5CCCE-C649-4976-AE79-2B2C81269A19}"/>
              </a:ext>
            </a:extLst>
          </p:cNvPr>
          <p:cNvSpPr txBox="1"/>
          <p:nvPr/>
        </p:nvSpPr>
        <p:spPr>
          <a:xfrm>
            <a:off x="972573" y="797601"/>
            <a:ext cx="54701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E70037-2FC8-49FA-88F5-2A5C8D415958}"/>
              </a:ext>
            </a:extLst>
          </p:cNvPr>
          <p:cNvSpPr txBox="1"/>
          <p:nvPr/>
        </p:nvSpPr>
        <p:spPr>
          <a:xfrm>
            <a:off x="1578127" y="1242847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ED313-1078-4547-87BC-011C7769D6F5}"/>
              </a:ext>
            </a:extLst>
          </p:cNvPr>
          <p:cNvSpPr txBox="1"/>
          <p:nvPr/>
        </p:nvSpPr>
        <p:spPr>
          <a:xfrm>
            <a:off x="1578127" y="1666120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dl=[b],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37A3EA-49C6-4A9D-B7DD-7BBB6F0B7A51}"/>
              </a:ext>
            </a:extLst>
          </p:cNvPr>
          <p:cNvSpPr txBox="1"/>
          <p:nvPr/>
        </p:nvSpPr>
        <p:spPr>
          <a:xfrm>
            <a:off x="1578127" y="20893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75F38F-4186-4D67-B969-A28DD20A1E75}"/>
              </a:ext>
            </a:extLst>
          </p:cNvPr>
          <p:cNvCxnSpPr>
            <a:cxnSpLocks/>
          </p:cNvCxnSpPr>
          <p:nvPr/>
        </p:nvCxnSpPr>
        <p:spPr>
          <a:xfrm>
            <a:off x="972573" y="2550940"/>
            <a:ext cx="594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D3D283-5800-44C7-9B58-D6CC807C5EAB}"/>
              </a:ext>
            </a:extLst>
          </p:cNvPr>
          <p:cNvSpPr txBox="1"/>
          <p:nvPr/>
        </p:nvSpPr>
        <p:spPr>
          <a:xfrm>
            <a:off x="1578127" y="34770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0FF0CB-D7B7-422A-8EC9-0D8D34352113}"/>
              </a:ext>
            </a:extLst>
          </p:cNvPr>
          <p:cNvSpPr txBox="1"/>
          <p:nvPr/>
        </p:nvSpPr>
        <p:spPr>
          <a:xfrm>
            <a:off x="1578127" y="309828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x,y,its = self.show_batch(b, max_n=max_n, show=False)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E60667-C830-462A-AFA1-D17B614BB920}"/>
              </a:ext>
            </a:extLst>
          </p:cNvPr>
          <p:cNvSpPr txBox="1"/>
          <p:nvPr/>
        </p:nvSpPr>
        <p:spPr>
          <a:xfrm>
            <a:off x="972573" y="2651608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13B1D-E4AE-44D7-8633-3139FB67E4BC}"/>
              </a:ext>
            </a:extLst>
          </p:cNvPr>
          <p:cNvSpPr txBox="1"/>
          <p:nvPr/>
        </p:nvSpPr>
        <p:spPr>
          <a:xfrm>
            <a:off x="1578127" y="385590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x1,y1,outs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C91760-2236-4074-9AD4-EF20BFD0C9C6}"/>
              </a:ext>
            </a:extLst>
          </p:cNvPr>
          <p:cNvSpPr txBox="1"/>
          <p:nvPr/>
        </p:nvSpPr>
        <p:spPr>
          <a:xfrm>
            <a:off x="1578127" y="423471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(x, y, its, outs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7C3C8-1AE7-4B59-A68F-4AA247BB21C7}"/>
              </a:ext>
            </a:extLst>
          </p:cNvPr>
          <p:cNvSpPr txBox="1"/>
          <p:nvPr/>
        </p:nvSpPr>
        <p:spPr>
          <a:xfrm>
            <a:off x="1578127" y="461352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@typedispatch 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res, ctxs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ctxs, max_n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CA449-5A83-4044-A8F6-C023AA1F1352}"/>
              </a:ext>
            </a:extLst>
          </p:cNvPr>
          <p:cNvSpPr txBox="1"/>
          <p:nvPr/>
        </p:nvSpPr>
        <p:spPr>
          <a:xfrm>
            <a:off x="570452" y="44631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03EFF45-FED9-4813-B8E6-00150173E728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5696125" y="1820009"/>
            <a:ext cx="1484851" cy="1000876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20A85-2F14-43B7-ADAA-3DB07B029B7A}"/>
              </a:ext>
            </a:extLst>
          </p:cNvPr>
          <p:cNvSpPr txBox="1"/>
          <p:nvPr/>
        </p:nvSpPr>
        <p:spPr>
          <a:xfrm>
            <a:off x="972573" y="5110980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(b, show=False)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92436DE-FDA0-436E-A1FE-FE6364B4BC09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 flipH="1">
            <a:off x="5696125" y="3252172"/>
            <a:ext cx="1484851" cy="2028085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04031B-3710-4251-826C-ADF393137A1B}"/>
              </a:ext>
            </a:extLst>
          </p:cNvPr>
          <p:cNvCxnSpPr>
            <a:stCxn id="21" idx="3"/>
          </p:cNvCxnSpPr>
          <p:nvPr/>
        </p:nvCxnSpPr>
        <p:spPr>
          <a:xfrm>
            <a:off x="7180976" y="4009792"/>
            <a:ext cx="486562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7D71380-4C71-41CF-A8BF-4F9A5DC9CDBA}"/>
              </a:ext>
            </a:extLst>
          </p:cNvPr>
          <p:cNvSpPr txBox="1"/>
          <p:nvPr/>
        </p:nvSpPr>
        <p:spPr>
          <a:xfrm>
            <a:off x="1578127" y="5592325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self.after_batch.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BFE0E90-9A22-40B5-912B-A3A368EE4D86}"/>
              </a:ext>
            </a:extLst>
          </p:cNvPr>
          <p:cNvSpPr txBox="1"/>
          <p:nvPr/>
        </p:nvSpPr>
        <p:spPr>
          <a:xfrm>
            <a:off x="1578127" y="5977618"/>
            <a:ext cx="75490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after_item.decode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63F288-9399-4D2A-9870-59BF75656965}"/>
              </a:ext>
            </a:extLst>
          </p:cNvPr>
          <p:cNvSpPr txBox="1"/>
          <p:nvPr/>
        </p:nvSpPr>
        <p:spPr>
          <a:xfrm>
            <a:off x="1578126" y="6362492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:]),its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5485950-AE71-4E58-819B-562F1F55B357}"/>
              </a:ext>
            </a:extLst>
          </p:cNvPr>
          <p:cNvSpPr/>
          <p:nvPr/>
        </p:nvSpPr>
        <p:spPr>
          <a:xfrm>
            <a:off x="7985871" y="2865029"/>
            <a:ext cx="3918657" cy="2240134"/>
          </a:xfrm>
          <a:prstGeom prst="wedgeRoundRectCallout">
            <a:avLst>
              <a:gd name="adj1" fmla="val -70031"/>
              <a:gd name="adj2" fmla="val 35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are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for type dispatch, to select the right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items : (input,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batch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tuples,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inputs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display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label, and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8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5660244" y="5766810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1492693" y="2736349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0452" y="44631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4766835" y="5797587"/>
            <a:ext cx="113894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87C517-6AF9-4650-9E33-BBB215740F21}"/>
              </a:ext>
            </a:extLst>
          </p:cNvPr>
          <p:cNvSpPr txBox="1"/>
          <p:nvPr/>
        </p:nvSpPr>
        <p:spPr>
          <a:xfrm>
            <a:off x="5666035" y="6167004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DataLoaders.from_dblock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56510-2B06-4D9C-96E3-399499B75544}"/>
              </a:ext>
            </a:extLst>
          </p:cNvPr>
          <p:cNvSpPr txBox="1"/>
          <p:nvPr/>
        </p:nvSpPr>
        <p:spPr>
          <a:xfrm>
            <a:off x="1482604" y="5376046"/>
            <a:ext cx="30250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749C8C-7624-4561-B772-35BADA17BF64}"/>
              </a:ext>
            </a:extLst>
          </p:cNvPr>
          <p:cNvSpPr txBox="1"/>
          <p:nvPr/>
        </p:nvSpPr>
        <p:spPr>
          <a:xfrm>
            <a:off x="1482602" y="5773805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E5108F-4D13-41D1-BB1A-73421B9EBD56}"/>
              </a:ext>
            </a:extLst>
          </p:cNvPr>
          <p:cNvSpPr txBox="1"/>
          <p:nvPr/>
        </p:nvSpPr>
        <p:spPr>
          <a:xfrm>
            <a:off x="1482602" y="6173388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Datasets.partial_dataloaders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942898-9778-4DF7-B372-4BB4C3481129}"/>
              </a:ext>
            </a:extLst>
          </p:cNvPr>
          <p:cNvSpPr txBox="1"/>
          <p:nvPr/>
        </p:nvSpPr>
        <p:spPr>
          <a:xfrm rot="16200000">
            <a:off x="592967" y="5788272"/>
            <a:ext cx="11395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6625FA-755F-417D-BAAC-EBA33B8F4876}"/>
              </a:ext>
            </a:extLst>
          </p:cNvPr>
          <p:cNvSpPr txBox="1"/>
          <p:nvPr/>
        </p:nvSpPr>
        <p:spPr>
          <a:xfrm>
            <a:off x="5660244" y="5366616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2DF5DC-9491-40DB-B14D-A85D3EB2A43D}"/>
              </a:ext>
            </a:extLst>
          </p:cNvPr>
          <p:cNvSpPr txBox="1"/>
          <p:nvPr/>
        </p:nvSpPr>
        <p:spPr>
          <a:xfrm>
            <a:off x="1492693" y="3116095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C1080E-35AD-49ED-8E3A-E29305D182EA}"/>
              </a:ext>
            </a:extLst>
          </p:cNvPr>
          <p:cNvSpPr txBox="1"/>
          <p:nvPr/>
        </p:nvSpPr>
        <p:spPr>
          <a:xfrm>
            <a:off x="1492693" y="2327435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0E963-4929-415C-BC1F-A54969C37490}"/>
              </a:ext>
            </a:extLst>
          </p:cNvPr>
          <p:cNvSpPr txBox="1"/>
          <p:nvPr/>
        </p:nvSpPr>
        <p:spPr>
          <a:xfrm>
            <a:off x="4030382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10616-6116-498F-9D04-AA13EB6A47FC}"/>
              </a:ext>
            </a:extLst>
          </p:cNvPr>
          <p:cNvSpPr txBox="1"/>
          <p:nvPr/>
        </p:nvSpPr>
        <p:spPr>
          <a:xfrm>
            <a:off x="4030382" y="127015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2AF262F-D843-42B6-B6D9-14C39A42CEA2}"/>
              </a:ext>
            </a:extLst>
          </p:cNvPr>
          <p:cNvSpPr txBox="1"/>
          <p:nvPr/>
        </p:nvSpPr>
        <p:spPr>
          <a:xfrm>
            <a:off x="4030382" y="166449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FF2585-197C-4A00-8AC3-29C51CBCB59E}"/>
              </a:ext>
            </a:extLst>
          </p:cNvPr>
          <p:cNvSpPr txBox="1"/>
          <p:nvPr/>
        </p:nvSpPr>
        <p:spPr>
          <a:xfrm>
            <a:off x="4030382" y="205884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BD743A-2F55-4B16-957E-50C10FF1A124}"/>
              </a:ext>
            </a:extLst>
          </p:cNvPr>
          <p:cNvSpPr txBox="1"/>
          <p:nvPr/>
        </p:nvSpPr>
        <p:spPr>
          <a:xfrm>
            <a:off x="4030382" y="2453190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E6AE2B-D7B4-45F1-84FF-8A1BEB28C624}"/>
              </a:ext>
            </a:extLst>
          </p:cNvPr>
          <p:cNvSpPr txBox="1"/>
          <p:nvPr/>
        </p:nvSpPr>
        <p:spPr>
          <a:xfrm>
            <a:off x="4030382" y="2847536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A317CE-CD45-45F8-8BCB-717B43195D36}"/>
              </a:ext>
            </a:extLst>
          </p:cNvPr>
          <p:cNvSpPr txBox="1"/>
          <p:nvPr/>
        </p:nvSpPr>
        <p:spPr>
          <a:xfrm>
            <a:off x="4030382" y="324188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3246108-C414-45F5-A4AF-E1462B3C377E}"/>
              </a:ext>
            </a:extLst>
          </p:cNvPr>
          <p:cNvSpPr txBox="1"/>
          <p:nvPr/>
        </p:nvSpPr>
        <p:spPr>
          <a:xfrm>
            <a:off x="4030382" y="363622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858798-7C91-48E3-8441-27FEFCB6F910}"/>
              </a:ext>
            </a:extLst>
          </p:cNvPr>
          <p:cNvSpPr txBox="1"/>
          <p:nvPr/>
        </p:nvSpPr>
        <p:spPr>
          <a:xfrm>
            <a:off x="4030382" y="403057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from_lists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1DE66-107C-4569-98F4-ED6FAAE3A3E9}"/>
              </a:ext>
            </a:extLst>
          </p:cNvPr>
          <p:cNvSpPr txBox="1"/>
          <p:nvPr/>
        </p:nvSpPr>
        <p:spPr>
          <a:xfrm>
            <a:off x="6568071" y="871862"/>
            <a:ext cx="233453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SegmentationDataLoaders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9362BA-8CEA-4CC7-B895-10D2CC0AC7C9}"/>
              </a:ext>
            </a:extLst>
          </p:cNvPr>
          <p:cNvSpPr txBox="1"/>
          <p:nvPr/>
        </p:nvSpPr>
        <p:spPr>
          <a:xfrm>
            <a:off x="6568071" y="126430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from_label_func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B00D415-5643-45BF-A37A-DE561A611F0A}"/>
              </a:ext>
            </a:extLst>
          </p:cNvPr>
          <p:cNvSpPr txBox="1"/>
          <p:nvPr/>
        </p:nvSpPr>
        <p:spPr>
          <a:xfrm>
            <a:off x="1492693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0E47EFB-C763-4217-9BD8-DC62F57E8241}"/>
              </a:ext>
            </a:extLst>
          </p:cNvPr>
          <p:cNvSpPr txBox="1"/>
          <p:nvPr/>
        </p:nvSpPr>
        <p:spPr>
          <a:xfrm>
            <a:off x="1492693" y="127233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7BA3D13-850E-4D1E-9179-F359F02578D3}"/>
              </a:ext>
            </a:extLst>
          </p:cNvPr>
          <p:cNvSpPr txBox="1"/>
          <p:nvPr/>
        </p:nvSpPr>
        <p:spPr>
          <a:xfrm>
            <a:off x="1492693" y="165208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1B2825-8057-4F64-B7CB-DE36472379BA}"/>
              </a:ext>
            </a:extLst>
          </p:cNvPr>
          <p:cNvSpPr txBox="1"/>
          <p:nvPr/>
        </p:nvSpPr>
        <p:spPr>
          <a:xfrm>
            <a:off x="2497078" y="4643669"/>
            <a:ext cx="33919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CD0135E-8BF7-454F-8773-A6250E8B3231}"/>
              </a:ext>
            </a:extLst>
          </p:cNvPr>
          <p:cNvSpPr txBox="1"/>
          <p:nvPr/>
        </p:nvSpPr>
        <p:spPr>
          <a:xfrm>
            <a:off x="993471" y="4642825"/>
            <a:ext cx="134033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4BD1A42-6280-41A0-976B-C0DA99BC6FF9}"/>
              </a:ext>
            </a:extLst>
          </p:cNvPr>
          <p:cNvSpPr txBox="1"/>
          <p:nvPr/>
        </p:nvSpPr>
        <p:spPr>
          <a:xfrm rot="16200000">
            <a:off x="-570496" y="2451218"/>
            <a:ext cx="349726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B5929E5-D3C8-4416-8832-3C6005EF0C34}"/>
              </a:ext>
            </a:extLst>
          </p:cNvPr>
          <p:cNvSpPr txBox="1"/>
          <p:nvPr/>
        </p:nvSpPr>
        <p:spPr>
          <a:xfrm>
            <a:off x="9105760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E3B40B5-A26E-40FA-AA45-4DBFDCFF2080}"/>
              </a:ext>
            </a:extLst>
          </p:cNvPr>
          <p:cNvSpPr txBox="1"/>
          <p:nvPr/>
        </p:nvSpPr>
        <p:spPr>
          <a:xfrm>
            <a:off x="9105760" y="1287311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97FA62-6063-4BD1-8038-F08A2A26007B}"/>
              </a:ext>
            </a:extLst>
          </p:cNvPr>
          <p:cNvSpPr txBox="1"/>
          <p:nvPr/>
        </p:nvSpPr>
        <p:spPr>
          <a:xfrm>
            <a:off x="9105760" y="1677593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DB795D0-D4F6-4F80-A521-29E431DA1C83}"/>
              </a:ext>
            </a:extLst>
          </p:cNvPr>
          <p:cNvSpPr txBox="1"/>
          <p:nvPr/>
        </p:nvSpPr>
        <p:spPr>
          <a:xfrm>
            <a:off x="9105760" y="207626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6CDD2B0-A9E7-4B90-AE85-733E4352F3E3}"/>
              </a:ext>
            </a:extLst>
          </p:cNvPr>
          <p:cNvSpPr/>
          <p:nvPr/>
        </p:nvSpPr>
        <p:spPr>
          <a:xfrm>
            <a:off x="369623" y="2327434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649EA39-2E79-48F5-A9C5-C1F41450E4F7}"/>
              </a:ext>
            </a:extLst>
          </p:cNvPr>
          <p:cNvSpPr/>
          <p:nvPr/>
        </p:nvSpPr>
        <p:spPr>
          <a:xfrm>
            <a:off x="375725" y="4595336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62C78B-6D48-4FE4-9009-6A4D36058A89}"/>
              </a:ext>
            </a:extLst>
          </p:cNvPr>
          <p:cNvSpPr/>
          <p:nvPr/>
        </p:nvSpPr>
        <p:spPr>
          <a:xfrm>
            <a:off x="389948" y="5709079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099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3C4AA7-A8F7-45D2-9858-195A949C0DA4}"/>
              </a:ext>
            </a:extLst>
          </p:cNvPr>
          <p:cNvSpPr txBox="1"/>
          <p:nvPr/>
        </p:nvSpPr>
        <p:spPr>
          <a:xfrm>
            <a:off x="568252" y="50334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25A7E-31B6-4488-B609-41BA7FDC4421}"/>
              </a:ext>
            </a:extLst>
          </p:cNvPr>
          <p:cNvSpPr txBox="1"/>
          <p:nvPr/>
        </p:nvSpPr>
        <p:spPr>
          <a:xfrm>
            <a:off x="7403707" y="2019782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{get}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6C700-F716-47DB-9A4F-BE242786AEBE}"/>
              </a:ext>
            </a:extLst>
          </p:cNvPr>
          <p:cNvSpPr txBox="1"/>
          <p:nvPr/>
        </p:nvSpPr>
        <p:spPr>
          <a:xfrm>
            <a:off x="7403707" y="3395016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CBB3C-DCD9-45D2-B012-D9DEF6D10F86}"/>
              </a:ext>
            </a:extLst>
          </p:cNvPr>
          <p:cNvSpPr txBox="1"/>
          <p:nvPr/>
        </p:nvSpPr>
        <p:spPr>
          <a:xfrm>
            <a:off x="9463130" y="1927449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E7CA92-5DAB-45F0-B1C8-F62B6A46FFA5}"/>
              </a:ext>
            </a:extLst>
          </p:cNvPr>
          <p:cNvSpPr txBox="1"/>
          <p:nvPr/>
        </p:nvSpPr>
        <p:spPr>
          <a:xfrm>
            <a:off x="9463130" y="33950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A4F06-D3F8-4C9C-A9F1-BBBD5FB36BB8}"/>
              </a:ext>
            </a:extLst>
          </p:cNvPr>
          <p:cNvSpPr txBox="1"/>
          <p:nvPr/>
        </p:nvSpPr>
        <p:spPr>
          <a:xfrm>
            <a:off x="7403707" y="3846767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6A3E0B-1B20-4725-B8BA-1C5427ED20EB}"/>
              </a:ext>
            </a:extLst>
          </p:cNvPr>
          <p:cNvSpPr txBox="1"/>
          <p:nvPr/>
        </p:nvSpPr>
        <p:spPr>
          <a:xfrm>
            <a:off x="7403707" y="252969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{set}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E7B91C-B393-40B1-8EEC-82239B8482CD}"/>
              </a:ext>
            </a:extLst>
          </p:cNvPr>
          <p:cNvSpPr txBox="1"/>
          <p:nvPr/>
        </p:nvSpPr>
        <p:spPr>
          <a:xfrm>
            <a:off x="7403707" y="293098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374A2-1BD1-432F-8A44-46516DBC2CE0}"/>
              </a:ext>
            </a:extLst>
          </p:cNvPr>
          <p:cNvSpPr txBox="1"/>
          <p:nvPr/>
        </p:nvSpPr>
        <p:spPr>
          <a:xfrm>
            <a:off x="9463130" y="2577046"/>
            <a:ext cx="1894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dl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self.loaders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dl.to(d)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DD887-8300-4335-859F-DB27DAAF1B26}"/>
              </a:ext>
            </a:extLst>
          </p:cNvPr>
          <p:cNvSpPr txBox="1"/>
          <p:nvPr/>
        </p:nvSpPr>
        <p:spPr>
          <a:xfrm>
            <a:off x="7403707" y="1024244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0AB2D2-FCC7-431B-8C55-E08C931868B5}"/>
              </a:ext>
            </a:extLst>
          </p:cNvPr>
          <p:cNvSpPr txBox="1"/>
          <p:nvPr/>
        </p:nvSpPr>
        <p:spPr>
          <a:xfrm>
            <a:off x="9463130" y="10242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F560B-F64D-409C-8F0A-25C8180C10B6}"/>
              </a:ext>
            </a:extLst>
          </p:cNvPr>
          <p:cNvSpPr txBox="1"/>
          <p:nvPr/>
        </p:nvSpPr>
        <p:spPr>
          <a:xfrm>
            <a:off x="457199" y="10550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loaders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8D4452-A1AB-4033-991B-0C938C6CD0E4}"/>
              </a:ext>
            </a:extLst>
          </p:cNvPr>
          <p:cNvSpPr txBox="1"/>
          <p:nvPr/>
        </p:nvSpPr>
        <p:spPr>
          <a:xfrm>
            <a:off x="4721619" y="105502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338DF-417E-4911-9673-CE22FEBDBDA6}"/>
              </a:ext>
            </a:extLst>
          </p:cNvPr>
          <p:cNvSpPr txBox="1"/>
          <p:nvPr/>
        </p:nvSpPr>
        <p:spPr>
          <a:xfrm>
            <a:off x="457199" y="269092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A1543-111F-4902-B73F-8965196C2EC0}"/>
              </a:ext>
            </a:extLst>
          </p:cNvPr>
          <p:cNvSpPr txBox="1"/>
          <p:nvPr/>
        </p:nvSpPr>
        <p:spPr>
          <a:xfrm>
            <a:off x="4721619" y="272170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FBBB9-9F97-4B02-BB45-1ACE0A76450F}"/>
              </a:ext>
            </a:extLst>
          </p:cNvPr>
          <p:cNvSpPr txBox="1"/>
          <p:nvPr/>
        </p:nvSpPr>
        <p:spPr>
          <a:xfrm>
            <a:off x="457201" y="31973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85BDE-2E4C-4AC7-812D-B80149BD5FE8}"/>
              </a:ext>
            </a:extLst>
          </p:cNvPr>
          <p:cNvSpPr txBox="1"/>
          <p:nvPr/>
        </p:nvSpPr>
        <p:spPr>
          <a:xfrm>
            <a:off x="4721619" y="316760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A409-F055-4B47-AE43-EA3996128143}"/>
              </a:ext>
            </a:extLst>
          </p:cNvPr>
          <p:cNvSpPr txBox="1"/>
          <p:nvPr/>
        </p:nvSpPr>
        <p:spPr>
          <a:xfrm>
            <a:off x="457199" y="158889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6F09BA-868B-4A5D-BFDC-A3315F5956AA}"/>
              </a:ext>
            </a:extLst>
          </p:cNvPr>
          <p:cNvSpPr txBox="1"/>
          <p:nvPr/>
        </p:nvSpPr>
        <p:spPr>
          <a:xfrm>
            <a:off x="4721619" y="1600526"/>
            <a:ext cx="18946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B0060EF-3FB3-4CB3-BB2D-30FBB8271E06}"/>
              </a:ext>
            </a:extLst>
          </p:cNvPr>
          <p:cNvSpPr txBox="1"/>
          <p:nvPr/>
        </p:nvSpPr>
        <p:spPr>
          <a:xfrm>
            <a:off x="457201" y="425451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89AB16-78D8-4CA4-9BB1-E02CBB5F3F4E}"/>
              </a:ext>
            </a:extLst>
          </p:cNvPr>
          <p:cNvSpPr txBox="1"/>
          <p:nvPr/>
        </p:nvSpPr>
        <p:spPr>
          <a:xfrm>
            <a:off x="4721619" y="42545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319F38-AD24-400F-B77D-3F66CFB2743E}"/>
              </a:ext>
            </a:extLst>
          </p:cNvPr>
          <p:cNvSpPr txBox="1"/>
          <p:nvPr/>
        </p:nvSpPr>
        <p:spPr>
          <a:xfrm>
            <a:off x="457199" y="380571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C46EF0-E518-470B-A68C-9670274AF3C5}"/>
              </a:ext>
            </a:extLst>
          </p:cNvPr>
          <p:cNvSpPr txBox="1"/>
          <p:nvPr/>
        </p:nvSpPr>
        <p:spPr>
          <a:xfrm>
            <a:off x="4721619" y="3805718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CBE1CA-00D2-40EC-A3A3-0E9ADBB876BE}"/>
              </a:ext>
            </a:extLst>
          </p:cNvPr>
          <p:cNvSpPr txBox="1"/>
          <p:nvPr/>
        </p:nvSpPr>
        <p:spPr>
          <a:xfrm>
            <a:off x="457201" y="49731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70361D-EFFF-420A-B6AE-205A11DEEA04}"/>
              </a:ext>
            </a:extLst>
          </p:cNvPr>
          <p:cNvSpPr txBox="1"/>
          <p:nvPr/>
        </p:nvSpPr>
        <p:spPr>
          <a:xfrm>
            <a:off x="4721619" y="498904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9DA5C-EDF9-4EAC-AA07-AF56405DD795}"/>
              </a:ext>
            </a:extLst>
          </p:cNvPr>
          <p:cNvSpPr txBox="1"/>
          <p:nvPr/>
        </p:nvSpPr>
        <p:spPr>
          <a:xfrm>
            <a:off x="457199" y="57384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ew_empty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B6531D-0DC3-4C02-BC65-6F1AF8B88327}"/>
              </a:ext>
            </a:extLst>
          </p:cNvPr>
          <p:cNvSpPr txBox="1"/>
          <p:nvPr/>
        </p:nvSpPr>
        <p:spPr>
          <a:xfrm>
            <a:off x="4721619" y="57538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E089EAA-365D-494A-94EC-6E65678BFA2B}"/>
              </a:ext>
            </a:extLst>
          </p:cNvPr>
          <p:cNvSpPr txBox="1"/>
          <p:nvPr/>
        </p:nvSpPr>
        <p:spPr>
          <a:xfrm>
            <a:off x="2662197" y="1055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list(dl)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E09F0B5-719C-4B62-92CA-ECEEF3BEDA4A}"/>
              </a:ext>
            </a:extLst>
          </p:cNvPr>
          <p:cNvSpPr txBox="1"/>
          <p:nvPr/>
        </p:nvSpPr>
        <p:spPr>
          <a:xfrm>
            <a:off x="2662197" y="1619672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0EE1FA-D2DD-44AD-84E8-C967E95E01E8}"/>
              </a:ext>
            </a:extLst>
          </p:cNvPr>
          <p:cNvSpPr txBox="1"/>
          <p:nvPr/>
        </p:nvSpPr>
        <p:spPr>
          <a:xfrm>
            <a:off x="2662197" y="267148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BE7017F-6560-47C3-BFC2-BDA57418F446}"/>
              </a:ext>
            </a:extLst>
          </p:cNvPr>
          <p:cNvSpPr txBox="1"/>
          <p:nvPr/>
        </p:nvSpPr>
        <p:spPr>
          <a:xfrm>
            <a:off x="2669852" y="320330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F128EF-9AD2-413D-BB52-B4231BB5AE19}"/>
              </a:ext>
            </a:extLst>
          </p:cNvPr>
          <p:cNvSpPr txBox="1"/>
          <p:nvPr/>
        </p:nvSpPr>
        <p:spPr>
          <a:xfrm>
            <a:off x="2654540" y="38038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46FCD1-C80B-497E-BC9A-5515233DB73C}"/>
              </a:ext>
            </a:extLst>
          </p:cNvPr>
          <p:cNvSpPr txBox="1"/>
          <p:nvPr/>
        </p:nvSpPr>
        <p:spPr>
          <a:xfrm>
            <a:off x="2669852" y="4263859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9380C-BDC3-4A88-962A-82F71385A0E3}"/>
              </a:ext>
            </a:extLst>
          </p:cNvPr>
          <p:cNvSpPr txBox="1"/>
          <p:nvPr/>
        </p:nvSpPr>
        <p:spPr>
          <a:xfrm>
            <a:off x="2654540" y="49767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dl.’event’.add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FA458A-3F35-452B-B0CE-C2ED117EF61D}"/>
              </a:ext>
            </a:extLst>
          </p:cNvPr>
          <p:cNvSpPr txBox="1"/>
          <p:nvPr/>
        </p:nvSpPr>
        <p:spPr>
          <a:xfrm>
            <a:off x="2669852" y="5792316"/>
            <a:ext cx="189464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dl.new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dl.dataset.new_empty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D5F0B0-0A6A-4471-9FB4-49006CB7B2D6}"/>
              </a:ext>
            </a:extLst>
          </p:cNvPr>
          <p:cNvSpPr txBox="1"/>
          <p:nvPr/>
        </p:nvSpPr>
        <p:spPr>
          <a:xfrm>
            <a:off x="7405730" y="5116792"/>
            <a:ext cx="411479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dls.train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3A2B34-3508-410F-83A1-FEE3A2E041B2}"/>
              </a:ext>
            </a:extLst>
          </p:cNvPr>
          <p:cNvSpPr txBox="1"/>
          <p:nvPr/>
        </p:nvSpPr>
        <p:spPr>
          <a:xfrm>
            <a:off x="457199" y="6230525"/>
            <a:ext cx="332422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6FC78D-2D73-4F78-9E42-C9E4B9AC0494}"/>
              </a:ext>
            </a:extLst>
          </p:cNvPr>
          <p:cNvSpPr txBox="1"/>
          <p:nvPr/>
        </p:nvSpPr>
        <p:spPr>
          <a:xfrm>
            <a:off x="4721619" y="623052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CCB7E7-81BB-46AF-A3A9-6E7DD666B537}"/>
              </a:ext>
            </a:extLst>
          </p:cNvPr>
          <p:cNvSpPr txBox="1"/>
          <p:nvPr/>
        </p:nvSpPr>
        <p:spPr>
          <a:xfrm>
            <a:off x="5222345" y="6836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8952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2EB0E-0BA1-43C6-80EA-0C08481D2FE4}"/>
              </a:ext>
            </a:extLst>
          </p:cNvPr>
          <p:cNvSpPr txBox="1"/>
          <p:nvPr/>
        </p:nvSpPr>
        <p:spPr>
          <a:xfrm>
            <a:off x="568252" y="50334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80E4-E972-480A-8753-E4C8769DDDAC}"/>
              </a:ext>
            </a:extLst>
          </p:cNvPr>
          <p:cNvSpPr txBox="1"/>
          <p:nvPr/>
        </p:nvSpPr>
        <p:spPr>
          <a:xfrm>
            <a:off x="478228" y="310142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0EEC1-6957-4CF5-A681-652040F0FE18}"/>
              </a:ext>
            </a:extLst>
          </p:cNvPr>
          <p:cNvSpPr txBox="1"/>
          <p:nvPr/>
        </p:nvSpPr>
        <p:spPr>
          <a:xfrm>
            <a:off x="4787618" y="310091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776992-7530-42C7-9D69-C7CC62A11660}"/>
              </a:ext>
            </a:extLst>
          </p:cNvPr>
          <p:cNvSpPr txBox="1"/>
          <p:nvPr/>
        </p:nvSpPr>
        <p:spPr>
          <a:xfrm>
            <a:off x="478227" y="2690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96526D-97A3-4F8D-8211-51737BB4B0EB}"/>
              </a:ext>
            </a:extLst>
          </p:cNvPr>
          <p:cNvSpPr txBox="1"/>
          <p:nvPr/>
        </p:nvSpPr>
        <p:spPr>
          <a:xfrm>
            <a:off x="2709537" y="313220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iterator for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2B7309-862B-4885-8C80-2CA67C20FF26}"/>
              </a:ext>
            </a:extLst>
          </p:cNvPr>
          <p:cNvSpPr txBox="1"/>
          <p:nvPr/>
        </p:nvSpPr>
        <p:spPr>
          <a:xfrm>
            <a:off x="2709537" y="2690235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0A827-1CA0-4391-B59F-3A28B4EE0E98}"/>
              </a:ext>
            </a:extLst>
          </p:cNvPr>
          <p:cNvSpPr txBox="1"/>
          <p:nvPr/>
        </p:nvSpPr>
        <p:spPr>
          <a:xfrm>
            <a:off x="478222" y="490602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E7DE29-F7C1-4359-AFAF-85D965647C3E}"/>
              </a:ext>
            </a:extLst>
          </p:cNvPr>
          <p:cNvSpPr txBox="1"/>
          <p:nvPr/>
        </p:nvSpPr>
        <p:spPr>
          <a:xfrm>
            <a:off x="478220" y="5734858"/>
            <a:ext cx="365705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4A8060-8AAF-4010-AEA4-8DC528AEE6E0}"/>
              </a:ext>
            </a:extLst>
          </p:cNvPr>
          <p:cNvSpPr txBox="1"/>
          <p:nvPr/>
        </p:nvSpPr>
        <p:spPr>
          <a:xfrm>
            <a:off x="4787612" y="5768067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63E884-2D4F-4844-BB5C-ACD818568A04}"/>
              </a:ext>
            </a:extLst>
          </p:cNvPr>
          <p:cNvSpPr txBox="1"/>
          <p:nvPr/>
        </p:nvSpPr>
        <p:spPr>
          <a:xfrm>
            <a:off x="478222" y="35506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3AE621-E598-4841-8693-0239C8BDDB50}"/>
              </a:ext>
            </a:extLst>
          </p:cNvPr>
          <p:cNvSpPr txBox="1"/>
          <p:nvPr/>
        </p:nvSpPr>
        <p:spPr>
          <a:xfrm>
            <a:off x="4787614" y="3581410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57CF2-D14D-401C-B05F-6F4D6FBADDB5}"/>
              </a:ext>
            </a:extLst>
          </p:cNvPr>
          <p:cNvSpPr txBox="1"/>
          <p:nvPr/>
        </p:nvSpPr>
        <p:spPr>
          <a:xfrm>
            <a:off x="4787618" y="269023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75FFBE-687B-4B34-A86E-4CCF6C51B01A}"/>
              </a:ext>
            </a:extLst>
          </p:cNvPr>
          <p:cNvSpPr txBox="1"/>
          <p:nvPr/>
        </p:nvSpPr>
        <p:spPr>
          <a:xfrm>
            <a:off x="478221" y="18043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5E60ED-17FC-4F38-9E27-F518DE43A206}"/>
              </a:ext>
            </a:extLst>
          </p:cNvPr>
          <p:cNvSpPr txBox="1"/>
          <p:nvPr/>
        </p:nvSpPr>
        <p:spPr>
          <a:xfrm>
            <a:off x="4787614" y="180083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C463D-69F8-4217-8CA1-8017D07A354F}"/>
              </a:ext>
            </a:extLst>
          </p:cNvPr>
          <p:cNvSpPr txBox="1"/>
          <p:nvPr/>
        </p:nvSpPr>
        <p:spPr>
          <a:xfrm>
            <a:off x="478222" y="13490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9E5E18-E39F-4A86-889E-AB6AF1993E20}"/>
              </a:ext>
            </a:extLst>
          </p:cNvPr>
          <p:cNvSpPr txBox="1"/>
          <p:nvPr/>
        </p:nvSpPr>
        <p:spPr>
          <a:xfrm>
            <a:off x="4787613" y="134905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E3E0D2-8BFE-47FB-9BA6-B723B91E2368}"/>
              </a:ext>
            </a:extLst>
          </p:cNvPr>
          <p:cNvSpPr txBox="1"/>
          <p:nvPr/>
        </p:nvSpPr>
        <p:spPr>
          <a:xfrm>
            <a:off x="478221" y="447998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2D80EE-34D3-4C98-AFD6-9F86C9D3C6CD}"/>
              </a:ext>
            </a:extLst>
          </p:cNvPr>
          <p:cNvSpPr txBox="1"/>
          <p:nvPr/>
        </p:nvSpPr>
        <p:spPr>
          <a:xfrm>
            <a:off x="4787612" y="449428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9B8742-9C7C-47C9-836A-7D0B2066663A}"/>
              </a:ext>
            </a:extLst>
          </p:cNvPr>
          <p:cNvSpPr txBox="1"/>
          <p:nvPr/>
        </p:nvSpPr>
        <p:spPr>
          <a:xfrm>
            <a:off x="7598980" y="5244579"/>
            <a:ext cx="41147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9FD717-2A20-47E5-BD41-87B61609C74D}"/>
              </a:ext>
            </a:extLst>
          </p:cNvPr>
          <p:cNvSpPr txBox="1"/>
          <p:nvPr/>
        </p:nvSpPr>
        <p:spPr>
          <a:xfrm>
            <a:off x="5222345" y="97731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5EA3C2-EAE6-44AB-9D36-4D7ACB2EEAA0}"/>
              </a:ext>
            </a:extLst>
          </p:cNvPr>
          <p:cNvSpPr txBox="1"/>
          <p:nvPr/>
        </p:nvSpPr>
        <p:spPr>
          <a:xfrm>
            <a:off x="2709537" y="3566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first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470EB9-6858-4B0D-8FF8-AE63726CD220}"/>
              </a:ext>
            </a:extLst>
          </p:cNvPr>
          <p:cNvSpPr txBox="1"/>
          <p:nvPr/>
        </p:nvSpPr>
        <p:spPr>
          <a:xfrm>
            <a:off x="2709537" y="1800833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indexes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(shuffled)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687A16-E3C8-434C-B789-C38D84833D08}"/>
              </a:ext>
            </a:extLst>
          </p:cNvPr>
          <p:cNvSpPr/>
          <p:nvPr/>
        </p:nvSpPr>
        <p:spPr>
          <a:xfrm>
            <a:off x="271846" y="922959"/>
            <a:ext cx="8517855" cy="5568708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F96C82-CE77-4EFD-900F-E6285CFFE70A}"/>
              </a:ext>
            </a:extLst>
          </p:cNvPr>
          <p:cNvSpPr/>
          <p:nvPr/>
        </p:nvSpPr>
        <p:spPr>
          <a:xfrm>
            <a:off x="8947397" y="2784707"/>
            <a:ext cx="2917784" cy="1719714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54066-E2EB-4BEE-ACE6-5143D419B286}"/>
              </a:ext>
            </a:extLst>
          </p:cNvPr>
          <p:cNvSpPr/>
          <p:nvPr/>
        </p:nvSpPr>
        <p:spPr>
          <a:xfrm>
            <a:off x="8947397" y="922959"/>
            <a:ext cx="2917784" cy="17197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B3A1-1C5E-44CB-B60E-EF09826B2EF9}"/>
              </a:ext>
            </a:extLst>
          </p:cNvPr>
          <p:cNvSpPr/>
          <p:nvPr/>
        </p:nvSpPr>
        <p:spPr>
          <a:xfrm>
            <a:off x="3662709" y="2055262"/>
            <a:ext cx="4792679" cy="43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E3AE6-93D4-4875-9A33-A7AADCD339CC}"/>
              </a:ext>
            </a:extLst>
          </p:cNvPr>
          <p:cNvSpPr/>
          <p:nvPr/>
        </p:nvSpPr>
        <p:spPr>
          <a:xfrm rot="16200000">
            <a:off x="6290610" y="4034815"/>
            <a:ext cx="3124073" cy="3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Callbacks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8EC55-D086-4A78-BB20-A3E220E9096D}"/>
              </a:ext>
            </a:extLst>
          </p:cNvPr>
          <p:cNvSpPr/>
          <p:nvPr/>
        </p:nvSpPr>
        <p:spPr>
          <a:xfrm>
            <a:off x="4191411" y="2642673"/>
            <a:ext cx="3083225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2141-7085-4EBD-A0F4-3111D7521B35}"/>
              </a:ext>
            </a:extLst>
          </p:cNvPr>
          <p:cNvSpPr/>
          <p:nvPr/>
        </p:nvSpPr>
        <p:spPr>
          <a:xfrm>
            <a:off x="4191411" y="3326664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4615-104F-4C1B-895F-0D064920139E}"/>
              </a:ext>
            </a:extLst>
          </p:cNvPr>
          <p:cNvSpPr/>
          <p:nvPr/>
        </p:nvSpPr>
        <p:spPr>
          <a:xfrm>
            <a:off x="4191410" y="4007868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F88F2-88C2-4604-8A2E-6945B5E63E87}"/>
              </a:ext>
            </a:extLst>
          </p:cNvPr>
          <p:cNvSpPr/>
          <p:nvPr/>
        </p:nvSpPr>
        <p:spPr>
          <a:xfrm>
            <a:off x="4191410" y="4689072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0875D-AA07-4C03-9028-A3166D9BC905}"/>
              </a:ext>
            </a:extLst>
          </p:cNvPr>
          <p:cNvSpPr/>
          <p:nvPr/>
        </p:nvSpPr>
        <p:spPr>
          <a:xfrm>
            <a:off x="4191410" y="5370276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5427-3A45-4E76-B0D7-5E37E825FE82}"/>
              </a:ext>
            </a:extLst>
          </p:cNvPr>
          <p:cNvSpPr/>
          <p:nvPr/>
        </p:nvSpPr>
        <p:spPr>
          <a:xfrm>
            <a:off x="553799" y="148128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7550-6323-450D-9104-0EBDDBA0ADD8}"/>
              </a:ext>
            </a:extLst>
          </p:cNvPr>
          <p:cNvSpPr/>
          <p:nvPr/>
        </p:nvSpPr>
        <p:spPr>
          <a:xfrm>
            <a:off x="553794" y="192703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72A1E-0D39-4F3F-99AD-480FF6E57427}"/>
              </a:ext>
            </a:extLst>
          </p:cNvPr>
          <p:cNvSpPr/>
          <p:nvPr/>
        </p:nvSpPr>
        <p:spPr>
          <a:xfrm>
            <a:off x="533652" y="2642673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6C81-65D6-417C-B675-93C3F83638BD}"/>
              </a:ext>
            </a:extLst>
          </p:cNvPr>
          <p:cNvSpPr/>
          <p:nvPr/>
        </p:nvSpPr>
        <p:spPr>
          <a:xfrm>
            <a:off x="533652" y="332666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F057A-CFF8-40DA-AB25-DB09DCD99E59}"/>
              </a:ext>
            </a:extLst>
          </p:cNvPr>
          <p:cNvSpPr/>
          <p:nvPr/>
        </p:nvSpPr>
        <p:spPr>
          <a:xfrm>
            <a:off x="533652" y="400786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B239E-F1C8-41B0-A573-512D4D6E4CA1}"/>
              </a:ext>
            </a:extLst>
          </p:cNvPr>
          <p:cNvSpPr/>
          <p:nvPr/>
        </p:nvSpPr>
        <p:spPr>
          <a:xfrm>
            <a:off x="533652" y="468907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B66F4-03A4-4554-8FC8-CDED0DF9F1BD}"/>
              </a:ext>
            </a:extLst>
          </p:cNvPr>
          <p:cNvSpPr/>
          <p:nvPr/>
        </p:nvSpPr>
        <p:spPr>
          <a:xfrm>
            <a:off x="533652" y="5370276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B6113-4B63-4096-9537-0F0E7A770744}"/>
              </a:ext>
            </a:extLst>
          </p:cNvPr>
          <p:cNvSpPr/>
          <p:nvPr/>
        </p:nvSpPr>
        <p:spPr>
          <a:xfrm>
            <a:off x="533652" y="605148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2499A-602A-4F47-A3D8-B379C29A8345}"/>
              </a:ext>
            </a:extLst>
          </p:cNvPr>
          <p:cNvSpPr/>
          <p:nvPr/>
        </p:nvSpPr>
        <p:spPr>
          <a:xfrm>
            <a:off x="4475340" y="1456911"/>
            <a:ext cx="3207413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5289CD9-A7CB-4C71-B85F-364C20956DA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875678" y="1808349"/>
            <a:ext cx="5" cy="11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8C48E22-7B7F-4F24-B444-D88C8BA63A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75678" y="2254100"/>
            <a:ext cx="0" cy="371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800514-726B-476C-9AE8-4CFF449F969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77419" y="2806208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E64A1BE-E505-4153-A1F7-1C55C7CFF6F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77419" y="3490199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4C332F-4FB6-41A1-8BFA-5AD5659971CC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77419" y="4171403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642CC-13A8-4440-AAC1-C7828DF3097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77419" y="4852607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CB57562-7644-412D-A118-8FBF18329F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77419" y="5533811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2002BB-6949-4280-A6CA-20B0A392C6AE}"/>
              </a:ext>
            </a:extLst>
          </p:cNvPr>
          <p:cNvCxnSpPr>
            <a:cxnSpLocks/>
          </p:cNvCxnSpPr>
          <p:nvPr/>
        </p:nvCxnSpPr>
        <p:spPr>
          <a:xfrm>
            <a:off x="6059043" y="1770719"/>
            <a:ext cx="4" cy="284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696EA7-70E8-48FC-8EA7-6E2F68272D41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177419" y="5766745"/>
            <a:ext cx="4675228" cy="44827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7BC29-98FA-4D77-953C-1228A34B8C32}"/>
              </a:ext>
            </a:extLst>
          </p:cNvPr>
          <p:cNvSpPr/>
          <p:nvPr/>
        </p:nvSpPr>
        <p:spPr>
          <a:xfrm>
            <a:off x="9096686" y="180843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54B7F-FB3C-48F2-8556-E6CB8BBA4D76}"/>
              </a:ext>
            </a:extLst>
          </p:cNvPr>
          <p:cNvSpPr/>
          <p:nvPr/>
        </p:nvSpPr>
        <p:spPr>
          <a:xfrm>
            <a:off x="9105093" y="221262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1BE22-61FE-4CDD-93C7-97CAAF25B6F6}"/>
              </a:ext>
            </a:extLst>
          </p:cNvPr>
          <p:cNvSpPr/>
          <p:nvPr/>
        </p:nvSpPr>
        <p:spPr>
          <a:xfrm>
            <a:off x="9100889" y="322195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38E802-60A4-4272-8BFE-836E62CB6595}"/>
              </a:ext>
            </a:extLst>
          </p:cNvPr>
          <p:cNvSpPr/>
          <p:nvPr/>
        </p:nvSpPr>
        <p:spPr>
          <a:xfrm>
            <a:off x="9096687" y="140425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6EBDD9-DB6B-4B47-9E8D-3D5A202288D0}"/>
              </a:ext>
            </a:extLst>
          </p:cNvPr>
          <p:cNvSpPr/>
          <p:nvPr/>
        </p:nvSpPr>
        <p:spPr>
          <a:xfrm>
            <a:off x="9096686" y="363985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15AB5F-D46B-4D79-ABAE-2A583807B891}"/>
              </a:ext>
            </a:extLst>
          </p:cNvPr>
          <p:cNvSpPr/>
          <p:nvPr/>
        </p:nvSpPr>
        <p:spPr>
          <a:xfrm>
            <a:off x="9096686" y="405774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0D48-3917-41B4-981B-5A5956FCA1F1}"/>
              </a:ext>
            </a:extLst>
          </p:cNvPr>
          <p:cNvSpPr/>
          <p:nvPr/>
        </p:nvSpPr>
        <p:spPr>
          <a:xfrm>
            <a:off x="8947397" y="4654154"/>
            <a:ext cx="2917784" cy="18375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784138-F3FD-44CF-8D0C-A5631B71A4E0}"/>
              </a:ext>
            </a:extLst>
          </p:cNvPr>
          <p:cNvSpPr/>
          <p:nvPr/>
        </p:nvSpPr>
        <p:spPr>
          <a:xfrm>
            <a:off x="9105093" y="555913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dls.test_dl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7C1E9E-976A-4582-96AD-7E3C6C93AAE9}"/>
              </a:ext>
            </a:extLst>
          </p:cNvPr>
          <p:cNvSpPr/>
          <p:nvPr/>
        </p:nvSpPr>
        <p:spPr>
          <a:xfrm>
            <a:off x="9105093" y="599088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24D08AB-B25C-40A8-A1AF-2A387A464133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8455388" y="1782816"/>
            <a:ext cx="492009" cy="2434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AE00AF-7227-4374-8BF1-47E197A9221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455388" y="3644564"/>
            <a:ext cx="492009" cy="572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B035E27-99B3-4547-8E57-F5C3780F546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8455388" y="4216904"/>
            <a:ext cx="492009" cy="1356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034A94D-0E93-41F8-9FCC-1DC8C1F49832}"/>
              </a:ext>
            </a:extLst>
          </p:cNvPr>
          <p:cNvSpPr txBox="1"/>
          <p:nvPr/>
        </p:nvSpPr>
        <p:spPr>
          <a:xfrm>
            <a:off x="590228" y="5033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C510C-65D9-4723-88D6-71A2FB0D9A75}"/>
              </a:ext>
            </a:extLst>
          </p:cNvPr>
          <p:cNvSpPr/>
          <p:nvPr/>
        </p:nvSpPr>
        <p:spPr>
          <a:xfrm>
            <a:off x="9105093" y="512738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/ Import</a:t>
            </a:r>
          </a:p>
        </p:txBody>
      </p:sp>
    </p:spTree>
    <p:extLst>
      <p:ext uri="{BB962C8B-B14F-4D97-AF65-F5344CB8AC3E}">
        <p14:creationId xmlns:p14="http://schemas.microsoft.com/office/powerpoint/2010/main" val="183182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62063" y="44631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520208" y="2162257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indexed is None: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(dataset,'__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__') and not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IterableDataset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05FE1-A277-4ADF-940D-7BB1CBB0BF26}"/>
              </a:ext>
            </a:extLst>
          </p:cNvPr>
          <p:cNvSpPr/>
          <p:nvPr/>
        </p:nvSpPr>
        <p:spPr>
          <a:xfrm>
            <a:off x="520207" y="1138353"/>
            <a:ext cx="7006322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n=None,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bs=None,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persistent_workers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timeout=0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84EC36-B3B5-471A-8E94-6746B9559B05}"/>
              </a:ext>
            </a:extLst>
          </p:cNvPr>
          <p:cNvSpPr/>
          <p:nvPr/>
        </p:nvSpPr>
        <p:spPr>
          <a:xfrm>
            <a:off x="8047625" y="1138353"/>
            <a:ext cx="3606614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---- PROCESS FORK ----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F7FEF55-5CED-4A0F-B2A4-BD22497BF943}"/>
              </a:ext>
            </a:extLst>
          </p:cNvPr>
          <p:cNvSpPr txBox="1"/>
          <p:nvPr/>
        </p:nvSpPr>
        <p:spPr>
          <a:xfrm>
            <a:off x="520208" y="2803970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n is None: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try: n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E181B-047D-4A8F-B782-F183C62731F3}"/>
              </a:ext>
            </a:extLst>
          </p:cNvPr>
          <p:cNvSpPr txBox="1"/>
          <p:nvPr/>
        </p:nvSpPr>
        <p:spPr>
          <a:xfrm>
            <a:off x="520206" y="387195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(bs is None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2FD0D0-FDA2-4A2A-A7DE-642B3340C5BA}"/>
              </a:ext>
            </a:extLst>
          </p:cNvPr>
          <p:cNvSpPr txBox="1"/>
          <p:nvPr/>
        </p:nvSpPr>
        <p:spPr>
          <a:xfrm>
            <a:off x="520206" y="344568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(not indexed and shuffle)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AD027A5-A922-446B-B796-9EB75DDE1AC2}"/>
              </a:ext>
            </a:extLst>
          </p:cNvPr>
          <p:cNvSpPr txBox="1"/>
          <p:nvPr/>
        </p:nvSpPr>
        <p:spPr>
          <a:xfrm>
            <a:off x="2786601" y="647028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BC59BA-7E7C-4F77-814D-D0EEE75867A0}"/>
              </a:ext>
            </a:extLst>
          </p:cNvPr>
          <p:cNvSpPr txBox="1"/>
          <p:nvPr/>
        </p:nvSpPr>
        <p:spPr>
          <a:xfrm>
            <a:off x="8813269" y="646395"/>
            <a:ext cx="18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fr-F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E4AD8-BBFB-4287-83B5-4EE147459E48}"/>
              </a:ext>
            </a:extLst>
          </p:cNvPr>
          <p:cNvSpPr/>
          <p:nvPr/>
        </p:nvSpPr>
        <p:spPr>
          <a:xfrm>
            <a:off x="1239735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6E63C-62C1-41EE-A1ED-8094E4FB0E62}"/>
              </a:ext>
            </a:extLst>
          </p:cNvPr>
          <p:cNvSpPr/>
          <p:nvPr/>
        </p:nvSpPr>
        <p:spPr>
          <a:xfrm>
            <a:off x="1239735" y="483033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6D075D-3D0C-47E5-AFB0-33A492C6D9D8}"/>
              </a:ext>
            </a:extLst>
          </p:cNvPr>
          <p:cNvSpPr/>
          <p:nvPr/>
        </p:nvSpPr>
        <p:spPr>
          <a:xfrm>
            <a:off x="5175363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632B3-9166-4445-812A-CE0C919249CA}"/>
              </a:ext>
            </a:extLst>
          </p:cNvPr>
          <p:cNvSpPr/>
          <p:nvPr/>
        </p:nvSpPr>
        <p:spPr>
          <a:xfrm>
            <a:off x="2551611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4E2821-B9EF-4E75-9507-774A85B4D8A7}"/>
              </a:ext>
            </a:extLst>
          </p:cNvPr>
          <p:cNvSpPr/>
          <p:nvPr/>
        </p:nvSpPr>
        <p:spPr>
          <a:xfrm>
            <a:off x="2554587" y="483033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52CC5-19D4-403E-9102-D60A02F54869}"/>
              </a:ext>
            </a:extLst>
          </p:cNvPr>
          <p:cNvSpPr/>
          <p:nvPr/>
        </p:nvSpPr>
        <p:spPr>
          <a:xfrm>
            <a:off x="3863487" y="43856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F7B199-4B99-4E31-BCE2-B7E3E564FCEA}"/>
              </a:ext>
            </a:extLst>
          </p:cNvPr>
          <p:cNvSpPr/>
          <p:nvPr/>
        </p:nvSpPr>
        <p:spPr>
          <a:xfrm>
            <a:off x="1239735" y="5269588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0F4A0F-0E1D-4AEE-87EC-D776BDE44F29}"/>
              </a:ext>
            </a:extLst>
          </p:cNvPr>
          <p:cNvSpPr/>
          <p:nvPr/>
        </p:nvSpPr>
        <p:spPr>
          <a:xfrm>
            <a:off x="2544803" y="5269588"/>
            <a:ext cx="15025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2E9E14-BB8E-468B-B94B-CA5E3834C175}"/>
              </a:ext>
            </a:extLst>
          </p:cNvPr>
          <p:cNvSpPr/>
          <p:nvPr/>
        </p:nvSpPr>
        <p:spPr>
          <a:xfrm>
            <a:off x="1239735" y="5708444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D29E4-BA21-4CBE-8A15-263E27313FDB}"/>
              </a:ext>
            </a:extLst>
          </p:cNvPr>
          <p:cNvSpPr/>
          <p:nvPr/>
        </p:nvSpPr>
        <p:spPr>
          <a:xfrm>
            <a:off x="2903642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4FA7AD-0894-46EB-A687-1477E4A39F65}"/>
              </a:ext>
            </a:extLst>
          </p:cNvPr>
          <p:cNvSpPr/>
          <p:nvPr/>
        </p:nvSpPr>
        <p:spPr>
          <a:xfrm>
            <a:off x="4208711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AC7CDE-F4F3-4514-820B-1A1AFBAECA3E}"/>
              </a:ext>
            </a:extLst>
          </p:cNvPr>
          <p:cNvCxnSpPr>
            <a:cxnSpLocks/>
          </p:cNvCxnSpPr>
          <p:nvPr/>
        </p:nvCxnSpPr>
        <p:spPr>
          <a:xfrm flipV="1">
            <a:off x="7526527" y="1734575"/>
            <a:ext cx="439967" cy="3596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F299ACD-9D9F-4BE0-9731-933F064DA805}"/>
              </a:ext>
            </a:extLst>
          </p:cNvPr>
          <p:cNvCxnSpPr/>
          <p:nvPr/>
        </p:nvCxnSpPr>
        <p:spPr>
          <a:xfrm>
            <a:off x="7526527" y="4385644"/>
            <a:ext cx="0" cy="14766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22E2212-34F1-45A6-AB39-80D6001400EF}"/>
              </a:ext>
            </a:extLst>
          </p:cNvPr>
          <p:cNvSpPr txBox="1"/>
          <p:nvPr/>
        </p:nvSpPr>
        <p:spPr>
          <a:xfrm>
            <a:off x="8047625" y="2173329"/>
            <a:ext cx="36066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get_worker_info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5F752A4-2B42-47D2-8710-A7D56550F300}"/>
              </a:ext>
            </a:extLst>
          </p:cNvPr>
          <p:cNvSpPr txBox="1"/>
          <p:nvPr/>
        </p:nvSpPr>
        <p:spPr>
          <a:xfrm>
            <a:off x="8041293" y="2595870"/>
            <a:ext cx="3606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dl.num_workers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info.num_workers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dl.offs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info.id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DBECBF-F902-49E6-BF4E-03CD00AFFD22}"/>
              </a:ext>
            </a:extLst>
          </p:cNvPr>
          <p:cNvSpPr/>
          <p:nvPr/>
        </p:nvSpPr>
        <p:spPr>
          <a:xfrm>
            <a:off x="8041293" y="4016954"/>
            <a:ext cx="3606614" cy="30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696AB3-45F5-4C2F-84DC-40DFD25B94F1}"/>
              </a:ext>
            </a:extLst>
          </p:cNvPr>
          <p:cNvSpPr/>
          <p:nvPr/>
        </p:nvSpPr>
        <p:spPr>
          <a:xfrm>
            <a:off x="8395572" y="3387631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A33A66-7AFF-41B1-AA3F-D2EA12260E82}"/>
              </a:ext>
            </a:extLst>
          </p:cNvPr>
          <p:cNvSpPr/>
          <p:nvPr/>
        </p:nvSpPr>
        <p:spPr>
          <a:xfrm>
            <a:off x="10059479" y="3394029"/>
            <a:ext cx="1143702" cy="277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E5D76-2A0E-41BF-9DAE-209355CDDCD3}"/>
              </a:ext>
            </a:extLst>
          </p:cNvPr>
          <p:cNvSpPr/>
          <p:nvPr/>
        </p:nvSpPr>
        <p:spPr>
          <a:xfrm>
            <a:off x="3869438" y="4830334"/>
            <a:ext cx="2531037" cy="28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prebatched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bs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FB73B-E8A3-4F7A-B22A-1CC0E4FA8B36}"/>
              </a:ext>
            </a:extLst>
          </p:cNvPr>
          <p:cNvSpPr/>
          <p:nvPr/>
        </p:nvSpPr>
        <p:spPr>
          <a:xfrm>
            <a:off x="6487237" y="4385644"/>
            <a:ext cx="7384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rng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BC67B8-2AE5-462F-AD69-FAC258079459}"/>
              </a:ext>
            </a:extLst>
          </p:cNvPr>
          <p:cNvSpPr txBox="1"/>
          <p:nvPr/>
        </p:nvSpPr>
        <p:spPr>
          <a:xfrm>
            <a:off x="479829" y="6284109"/>
            <a:ext cx="9350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overriden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__init__ arguments: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=…)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568971" y="688946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568971" y="1329076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845399" y="298066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1121828" y="4074970"/>
            <a:ext cx="82132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samples: 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if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self.prebatched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 one item | else: return bs items with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fr-F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5006506" y="1021299"/>
            <a:ext cx="416110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self.rng.randint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(0,2**32-1))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57472-F048-45F9-A194-08D53D95EBE9}"/>
              </a:ext>
            </a:extLst>
          </p:cNvPr>
          <p:cNvSpPr/>
          <p:nvPr/>
        </p:nvSpPr>
        <p:spPr>
          <a:xfrm>
            <a:off x="568971" y="1016332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6E34B-903C-4E46-B929-0DAF593E0DFB}"/>
              </a:ext>
            </a:extLst>
          </p:cNvPr>
          <p:cNvSpPr/>
          <p:nvPr/>
        </p:nvSpPr>
        <p:spPr>
          <a:xfrm>
            <a:off x="568971" y="1645221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&gt;  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F595E-8ED8-47CC-9A39-FCE3E35CDECC}"/>
              </a:ext>
            </a:extLst>
          </p:cNvPr>
          <p:cNvSpPr/>
          <p:nvPr/>
        </p:nvSpPr>
        <p:spPr>
          <a:xfrm rot="16200000">
            <a:off x="-120086" y="2687480"/>
            <a:ext cx="851280" cy="342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1B09F-6C83-44DD-B448-83CBA3C17DA8}"/>
              </a:ext>
            </a:extLst>
          </p:cNvPr>
          <p:cNvSpPr txBox="1"/>
          <p:nvPr/>
        </p:nvSpPr>
        <p:spPr>
          <a:xfrm>
            <a:off x="5006505" y="1640995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Inf.nones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F3A77-5A43-40F6-ACC3-3709C7E846A1}"/>
              </a:ext>
            </a:extLst>
          </p:cNvPr>
          <p:cNvSpPr txBox="1"/>
          <p:nvPr/>
        </p:nvSpPr>
        <p:spPr>
          <a:xfrm>
            <a:off x="8521425" y="1647021"/>
            <a:ext cx="33745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self.shuffle_fn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F13FB5E-E454-4998-BEC8-7E087C2BBEFF}"/>
              </a:ext>
            </a:extLst>
          </p:cNvPr>
          <p:cNvSpPr txBox="1"/>
          <p:nvPr/>
        </p:nvSpPr>
        <p:spPr>
          <a:xfrm>
            <a:off x="8521425" y="1958064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self.rng.sample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E1CDB-6040-41F0-8A73-9BF25FF2DD0D}"/>
              </a:ext>
            </a:extLst>
          </p:cNvPr>
          <p:cNvSpPr/>
          <p:nvPr/>
        </p:nvSpPr>
        <p:spPr>
          <a:xfrm>
            <a:off x="845399" y="267149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91F1D1-F677-49F9-829E-F92C2CA344BA}"/>
              </a:ext>
            </a:extLst>
          </p:cNvPr>
          <p:cNvSpPr txBox="1"/>
          <p:nvPr/>
        </p:nvSpPr>
        <p:spPr>
          <a:xfrm>
            <a:off x="10236463" y="2995432"/>
            <a:ext cx="19359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self.it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37F3B-9FFD-4C9C-B68D-6AF9E2B1E457}"/>
              </a:ext>
            </a:extLst>
          </p:cNvPr>
          <p:cNvSpPr/>
          <p:nvPr/>
        </p:nvSpPr>
        <p:spPr>
          <a:xfrm rot="16200000">
            <a:off x="-566439" y="1389849"/>
            <a:ext cx="1743988" cy="342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4259BF-7A09-4FC5-9364-77FECE587DC2}"/>
              </a:ext>
            </a:extLst>
          </p:cNvPr>
          <p:cNvSpPr txBox="1"/>
          <p:nvPr/>
        </p:nvSpPr>
        <p:spPr>
          <a:xfrm>
            <a:off x="5282933" y="2991669"/>
            <a:ext cx="47986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  <a:r>
              <a:rPr lang="en-US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C67787-BC2E-480D-ADA7-1C8A63778013}"/>
              </a:ext>
            </a:extLst>
          </p:cNvPr>
          <p:cNvSpPr txBox="1"/>
          <p:nvPr/>
        </p:nvSpPr>
        <p:spPr>
          <a:xfrm>
            <a:off x="1121827" y="617615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CEABF-C897-4C47-8DD3-4AD557A1C7A7}"/>
              </a:ext>
            </a:extLst>
          </p:cNvPr>
          <p:cNvSpPr/>
          <p:nvPr/>
        </p:nvSpPr>
        <p:spPr>
          <a:xfrm>
            <a:off x="1121827" y="653905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540B5-1D7C-4942-920B-703AE0812831}"/>
              </a:ext>
            </a:extLst>
          </p:cNvPr>
          <p:cNvSpPr/>
          <p:nvPr/>
        </p:nvSpPr>
        <p:spPr>
          <a:xfrm>
            <a:off x="568970" y="7045704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E5650-D5BB-4130-815C-2219E31384C3}"/>
              </a:ext>
            </a:extLst>
          </p:cNvPr>
          <p:cNvSpPr/>
          <p:nvPr/>
        </p:nvSpPr>
        <p:spPr>
          <a:xfrm>
            <a:off x="1121827" y="3446952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5E92A8-0D6F-4471-820C-0A02804FD324}"/>
              </a:ext>
            </a:extLst>
          </p:cNvPr>
          <p:cNvSpPr/>
          <p:nvPr/>
        </p:nvSpPr>
        <p:spPr>
          <a:xfrm>
            <a:off x="1121827" y="3778753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chunkify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A00677-F2FF-48F6-BEF7-F6C1F8A679FB}"/>
              </a:ext>
            </a:extLst>
          </p:cNvPr>
          <p:cNvSpPr/>
          <p:nvPr/>
        </p:nvSpPr>
        <p:spPr>
          <a:xfrm>
            <a:off x="1735976" y="4506038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D99842B-9CF9-4CA4-A059-0DD5FED587B1}"/>
              </a:ext>
            </a:extLst>
          </p:cNvPr>
          <p:cNvSpPr txBox="1"/>
          <p:nvPr/>
        </p:nvSpPr>
        <p:spPr>
          <a:xfrm>
            <a:off x="568970" y="195453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BBB4D-2EF6-4531-A98D-27AADCF1A5F3}"/>
              </a:ext>
            </a:extLst>
          </p:cNvPr>
          <p:cNvSpPr/>
          <p:nvPr/>
        </p:nvSpPr>
        <p:spPr>
          <a:xfrm>
            <a:off x="845400" y="2432932"/>
            <a:ext cx="4161105" cy="238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 process 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D2E987-7824-4D6C-8120-EB4FDFBFB694}"/>
              </a:ext>
            </a:extLst>
          </p:cNvPr>
          <p:cNvSpPr/>
          <p:nvPr/>
        </p:nvSpPr>
        <p:spPr>
          <a:xfrm rot="16200000">
            <a:off x="163635" y="3453409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53DE1A-ED10-46F8-A4C0-96E2CEB3A7C6}"/>
              </a:ext>
            </a:extLst>
          </p:cNvPr>
          <p:cNvSpPr/>
          <p:nvPr/>
        </p:nvSpPr>
        <p:spPr>
          <a:xfrm rot="16200000">
            <a:off x="-872424" y="4810182"/>
            <a:ext cx="2386916" cy="311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436A9-F79E-423E-B9F8-8E2E37E64AFD}"/>
              </a:ext>
            </a:extLst>
          </p:cNvPr>
          <p:cNvSpPr/>
          <p:nvPr/>
        </p:nvSpPr>
        <p:spPr>
          <a:xfrm rot="16200000">
            <a:off x="-29224" y="6347977"/>
            <a:ext cx="694594" cy="3171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A9070-1215-4743-803D-0C7CF56ABC7C}"/>
              </a:ext>
            </a:extLst>
          </p:cNvPr>
          <p:cNvSpPr/>
          <p:nvPr/>
        </p:nvSpPr>
        <p:spPr>
          <a:xfrm rot="16200000">
            <a:off x="163635" y="7041568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0741-E99F-4B73-B44B-ACC8BD0B850B}"/>
              </a:ext>
            </a:extLst>
          </p:cNvPr>
          <p:cNvSpPr/>
          <p:nvPr/>
        </p:nvSpPr>
        <p:spPr>
          <a:xfrm>
            <a:off x="1735976" y="481381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E5269DF-7385-46DE-9CF7-64919FCE3DB3}"/>
              </a:ext>
            </a:extLst>
          </p:cNvPr>
          <p:cNvSpPr txBox="1"/>
          <p:nvPr/>
        </p:nvSpPr>
        <p:spPr>
          <a:xfrm>
            <a:off x="1735976" y="5128608"/>
            <a:ext cx="41611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SkipItemException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4B84144-F386-4450-9124-9E57ACB38187}"/>
              </a:ext>
            </a:extLst>
          </p:cNvPr>
          <p:cNvSpPr txBox="1"/>
          <p:nvPr/>
        </p:nvSpPr>
        <p:spPr>
          <a:xfrm>
            <a:off x="6124640" y="4506038"/>
            <a:ext cx="5904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return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or 0] |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None:  return next(self.it)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D0BC0-6EF9-4AB6-B2DB-C974AD738613}"/>
              </a:ext>
            </a:extLst>
          </p:cNvPr>
          <p:cNvSpPr/>
          <p:nvPr/>
        </p:nvSpPr>
        <p:spPr>
          <a:xfrm>
            <a:off x="1121826" y="5561525"/>
            <a:ext cx="4161107" cy="31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3A7CE-9B10-4A72-97DC-DDD08AADB59B}"/>
              </a:ext>
            </a:extLst>
          </p:cNvPr>
          <p:cNvSpPr/>
          <p:nvPr/>
        </p:nvSpPr>
        <p:spPr>
          <a:xfrm>
            <a:off x="1121827" y="585673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979099E-7291-4DD8-AEA5-3BB7CABFCC1A}"/>
              </a:ext>
            </a:extLst>
          </p:cNvPr>
          <p:cNvSpPr txBox="1"/>
          <p:nvPr/>
        </p:nvSpPr>
        <p:spPr>
          <a:xfrm>
            <a:off x="5569188" y="5856731"/>
            <a:ext cx="327456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(fa_collate,fa_convert)[self.prebatched](b)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992AD94-DB7C-47A7-A87C-7E220611FB02}"/>
              </a:ext>
            </a:extLst>
          </p:cNvPr>
          <p:cNvSpPr txBox="1"/>
          <p:nvPr/>
        </p:nvSpPr>
        <p:spPr>
          <a:xfrm>
            <a:off x="5282933" y="2639489"/>
            <a:ext cx="4548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-- can be used to set up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dataset with worker offs --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143A7D-DB1D-4AE3-AC6C-80D3D4EFB9FB}"/>
              </a:ext>
            </a:extLst>
          </p:cNvPr>
          <p:cNvSpPr txBox="1"/>
          <p:nvPr/>
        </p:nvSpPr>
        <p:spPr>
          <a:xfrm rot="16200000">
            <a:off x="1024627" y="4852564"/>
            <a:ext cx="967583" cy="261610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do_item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9F5FDE-45FF-4422-A0FE-DF87CE247D88}"/>
              </a:ext>
            </a:extLst>
          </p:cNvPr>
          <p:cNvSpPr txBox="1"/>
          <p:nvPr/>
        </p:nvSpPr>
        <p:spPr>
          <a:xfrm rot="16200000">
            <a:off x="555695" y="5760900"/>
            <a:ext cx="758500" cy="230832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do_batch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A0829B-46D7-4490-AEFE-3173E9B081A7}"/>
              </a:ext>
            </a:extLst>
          </p:cNvPr>
          <p:cNvSpPr txBox="1"/>
          <p:nvPr/>
        </p:nvSpPr>
        <p:spPr>
          <a:xfrm>
            <a:off x="5006505" y="1959823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islice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8BD3-C35A-4228-A3B8-A61631A3DBFE}"/>
              </a:ext>
            </a:extLst>
          </p:cNvPr>
          <p:cNvSpPr txBox="1"/>
          <p:nvPr/>
        </p:nvSpPr>
        <p:spPr>
          <a:xfrm>
            <a:off x="568252" y="50334"/>
            <a:ext cx="345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0E4DF-E89C-438F-A2C6-F4DAC8990D36}"/>
              </a:ext>
            </a:extLst>
          </p:cNvPr>
          <p:cNvSpPr txBox="1"/>
          <p:nvPr/>
        </p:nvSpPr>
        <p:spPr>
          <a:xfrm>
            <a:off x="522254" y="924771"/>
            <a:ext cx="32545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79A895-76F4-44D0-AA2C-D4B50F6A5612}"/>
              </a:ext>
            </a:extLst>
          </p:cNvPr>
          <p:cNvSpPr txBox="1"/>
          <p:nvPr/>
        </p:nvSpPr>
        <p:spPr>
          <a:xfrm>
            <a:off x="771554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9EDF5-0C17-498D-BFA4-F83DDDEFC8A1}"/>
              </a:ext>
            </a:extLst>
          </p:cNvPr>
          <p:cNvSpPr txBox="1"/>
          <p:nvPr/>
        </p:nvSpPr>
        <p:spPr>
          <a:xfrm>
            <a:off x="2013498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A269C-E128-4DFE-8B9A-8FDF144CD1D7}"/>
              </a:ext>
            </a:extLst>
          </p:cNvPr>
          <p:cNvSpPr/>
          <p:nvPr/>
        </p:nvSpPr>
        <p:spPr>
          <a:xfrm>
            <a:off x="4053367" y="1426120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at first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or decode call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FB196-080F-4C32-B3F5-9A7B22A47BCB}"/>
              </a:ext>
            </a:extLst>
          </p:cNvPr>
          <p:cNvSpPr/>
          <p:nvPr/>
        </p:nvSpPr>
        <p:spPr>
          <a:xfrm>
            <a:off x="4053367" y="1851476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initialized via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self.dataset.n_inp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one_pass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472B5-976D-4B03-BC74-06B5A17E55DA}"/>
              </a:ext>
            </a:extLst>
          </p:cNvPr>
          <p:cNvSpPr txBox="1"/>
          <p:nvPr/>
        </p:nvSpPr>
        <p:spPr>
          <a:xfrm>
            <a:off x="522255" y="2349540"/>
            <a:ext cx="32545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Pipelines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E63F74-6060-4DD9-AF0E-351711B5A957}"/>
              </a:ext>
            </a:extLst>
          </p:cNvPr>
          <p:cNvSpPr txBox="1"/>
          <p:nvPr/>
        </p:nvSpPr>
        <p:spPr>
          <a:xfrm>
            <a:off x="771554" y="2793421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D07C6B-F14E-448B-A0AE-567F2D9DCECC}"/>
              </a:ext>
            </a:extLst>
          </p:cNvPr>
          <p:cNvSpPr txBox="1"/>
          <p:nvPr/>
        </p:nvSpPr>
        <p:spPr>
          <a:xfrm>
            <a:off x="771554" y="3228270"/>
            <a:ext cx="13884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C779C2-29D0-4E5E-9C00-4F47984CE661}"/>
              </a:ext>
            </a:extLst>
          </p:cNvPr>
          <p:cNvSpPr txBox="1"/>
          <p:nvPr/>
        </p:nvSpPr>
        <p:spPr>
          <a:xfrm>
            <a:off x="2279176" y="3228270"/>
            <a:ext cx="12692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ADAFC9-AD82-48CC-86C9-890DD4C62245}"/>
              </a:ext>
            </a:extLst>
          </p:cNvPr>
          <p:cNvSpPr/>
          <p:nvPr/>
        </p:nvSpPr>
        <p:spPr>
          <a:xfrm>
            <a:off x="4053367" y="2793421"/>
            <a:ext cx="4142678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three events are Pipelines of Transforms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2F5-4478-4AD2-A632-3B450A9F8400}"/>
              </a:ext>
            </a:extLst>
          </p:cNvPr>
          <p:cNvSpPr/>
          <p:nvPr/>
        </p:nvSpPr>
        <p:spPr>
          <a:xfrm>
            <a:off x="4053366" y="3243533"/>
            <a:ext cx="414267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and setup()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DBF53-1E0E-41D3-B18C-D7739DDE27EF}"/>
              </a:ext>
            </a:extLst>
          </p:cNvPr>
          <p:cNvSpPr/>
          <p:nvPr/>
        </p:nvSpPr>
        <p:spPr>
          <a:xfrm>
            <a:off x="4053366" y="3665669"/>
            <a:ext cx="7246980" cy="285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dataset has a '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attribute, configure Pipelines with it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0D715-A1AD-41B7-BAC7-8F909361CE57}"/>
              </a:ext>
            </a:extLst>
          </p:cNvPr>
          <p:cNvSpPr txBox="1"/>
          <p:nvPr/>
        </p:nvSpPr>
        <p:spPr>
          <a:xfrm>
            <a:off x="522254" y="4776672"/>
            <a:ext cx="32545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Decode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74EE1-EB1D-4D62-91AC-6402F69B4D9E}"/>
              </a:ext>
            </a:extLst>
          </p:cNvPr>
          <p:cNvSpPr txBox="1"/>
          <p:nvPr/>
        </p:nvSpPr>
        <p:spPr>
          <a:xfrm>
            <a:off x="771552" y="4100518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3C3FE-83EC-4F9D-8F12-0844F2E67DB0}"/>
              </a:ext>
            </a:extLst>
          </p:cNvPr>
          <p:cNvSpPr/>
          <p:nvPr/>
        </p:nvSpPr>
        <p:spPr>
          <a:xfrm>
            <a:off x="4053365" y="4115781"/>
            <a:ext cx="7246981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to() sends tensors in the 'parameters' attribute of the Transforms in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to device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F21348-E0A4-431B-BB08-A470FFC5B2EE}"/>
              </a:ext>
            </a:extLst>
          </p:cNvPr>
          <p:cNvSpPr txBox="1"/>
          <p:nvPr/>
        </p:nvSpPr>
        <p:spPr>
          <a:xfrm>
            <a:off x="771552" y="5247370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727B3E-89AE-4163-B0CB-1A89609FDE7E}"/>
              </a:ext>
            </a:extLst>
          </p:cNvPr>
          <p:cNvSpPr txBox="1"/>
          <p:nvPr/>
        </p:nvSpPr>
        <p:spPr>
          <a:xfrm>
            <a:off x="2064450" y="5247370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C11D-7BB0-4402-9F66-233F49C43B0F}"/>
              </a:ext>
            </a:extLst>
          </p:cNvPr>
          <p:cNvSpPr txBox="1"/>
          <p:nvPr/>
        </p:nvSpPr>
        <p:spPr>
          <a:xfrm>
            <a:off x="771552" y="5802809"/>
            <a:ext cx="138843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D48304-A65E-4025-8BE8-A03628DF20F9}"/>
              </a:ext>
            </a:extLst>
          </p:cNvPr>
          <p:cNvSpPr txBox="1"/>
          <p:nvPr/>
        </p:nvSpPr>
        <p:spPr>
          <a:xfrm>
            <a:off x="2279176" y="5802809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BF4EC-7F07-4480-B021-6E86C38C32F8}"/>
              </a:ext>
            </a:extLst>
          </p:cNvPr>
          <p:cNvSpPr/>
          <p:nvPr/>
        </p:nvSpPr>
        <p:spPr>
          <a:xfrm>
            <a:off x="4053366" y="5262632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decode(),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are defined by the decode() methods of the 3 Pipelines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2A42D-329D-4254-953A-DC135E10F67D}"/>
              </a:ext>
            </a:extLst>
          </p:cNvPr>
          <p:cNvSpPr/>
          <p:nvPr/>
        </p:nvSpPr>
        <p:spPr>
          <a:xfrm>
            <a:off x="4053366" y="5818071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use these decode methods and delegate to top level show() functions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8D41CF-5EE4-4847-9335-445CD8398D20}"/>
              </a:ext>
            </a:extLst>
          </p:cNvPr>
          <p:cNvSpPr txBox="1"/>
          <p:nvPr/>
        </p:nvSpPr>
        <p:spPr>
          <a:xfrm>
            <a:off x="8295565" y="672025"/>
            <a:ext cx="389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min(16,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defaults.cpus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6922A4-0D51-4BE0-8AA1-E6F0B5FCF89A}"/>
              </a:ext>
            </a:extLst>
          </p:cNvPr>
          <p:cNvSpPr txBox="1"/>
          <p:nvPr/>
        </p:nvSpPr>
        <p:spPr>
          <a:xfrm>
            <a:off x="771552" y="6373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pre_show_batch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AF0368-C1F4-461F-8301-C16D597C49EF}"/>
              </a:ext>
            </a:extLst>
          </p:cNvPr>
          <p:cNvSpPr txBox="1"/>
          <p:nvPr/>
        </p:nvSpPr>
        <p:spPr>
          <a:xfrm>
            <a:off x="2994311" y="6388898"/>
            <a:ext cx="512418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to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6A5CF-BC84-4ADD-92F9-326F200C5B9E}"/>
              </a:ext>
            </a:extLst>
          </p:cNvPr>
          <p:cNvSpPr txBox="1"/>
          <p:nvPr/>
        </p:nvSpPr>
        <p:spPr>
          <a:xfrm>
            <a:off x="771552" y="7508527"/>
            <a:ext cx="29729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tuple(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0BCED0E-28CE-42F2-BACC-F1EE2F1AF9E8}"/>
              </a:ext>
            </a:extLst>
          </p:cNvPr>
          <p:cNvSpPr txBox="1"/>
          <p:nvPr/>
        </p:nvSpPr>
        <p:spPr>
          <a:xfrm>
            <a:off x="771552" y="7952282"/>
            <a:ext cx="29729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preds, max_n, **kwargs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D76D-6DCC-43C1-98EF-53542818F290}"/>
              </a:ext>
            </a:extLst>
          </p:cNvPr>
          <p:cNvSpPr txBox="1"/>
          <p:nvPr/>
        </p:nvSpPr>
        <p:spPr>
          <a:xfrm>
            <a:off x="568252" y="50334"/>
            <a:ext cx="540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subclasses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A1505-1661-448D-98A3-C9A2C7D8DAEC}"/>
              </a:ext>
            </a:extLst>
          </p:cNvPr>
          <p:cNvSpPr txBox="1"/>
          <p:nvPr/>
        </p:nvSpPr>
        <p:spPr>
          <a:xfrm>
            <a:off x="1345425" y="331762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EBD65-DBE4-42C5-9DE3-25FE258FB170}"/>
              </a:ext>
            </a:extLst>
          </p:cNvPr>
          <p:cNvSpPr txBox="1"/>
          <p:nvPr/>
        </p:nvSpPr>
        <p:spPr>
          <a:xfrm>
            <a:off x="1345425" y="2264512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C9AD-CEFD-4FA0-96CE-906212B6D9B1}"/>
              </a:ext>
            </a:extLst>
          </p:cNvPr>
          <p:cNvSpPr txBox="1"/>
          <p:nvPr/>
        </p:nvSpPr>
        <p:spPr>
          <a:xfrm>
            <a:off x="1372716" y="1084373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DF6993-A445-4DB5-93E3-59735D8D22B9}"/>
              </a:ext>
            </a:extLst>
          </p:cNvPr>
          <p:cNvSpPr txBox="1"/>
          <p:nvPr/>
        </p:nvSpPr>
        <p:spPr>
          <a:xfrm>
            <a:off x="1372716" y="165207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20EF0-9C2C-4ED2-8C9D-B0C757E754C5}"/>
              </a:ext>
            </a:extLst>
          </p:cNvPr>
          <p:cNvSpPr txBox="1"/>
          <p:nvPr/>
        </p:nvSpPr>
        <p:spPr>
          <a:xfrm>
            <a:off x="1345427" y="384420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E1765F-943F-4FD7-A6D5-950C1CB2DA3C}"/>
              </a:ext>
            </a:extLst>
          </p:cNvPr>
          <p:cNvSpPr txBox="1"/>
          <p:nvPr/>
        </p:nvSpPr>
        <p:spPr>
          <a:xfrm>
            <a:off x="1345425" y="4836591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F2C2E-773C-4832-A254-58EADB5B09AB}"/>
              </a:ext>
            </a:extLst>
          </p:cNvPr>
          <p:cNvSpPr txBox="1"/>
          <p:nvPr/>
        </p:nvSpPr>
        <p:spPr>
          <a:xfrm>
            <a:off x="3408510" y="3333224"/>
            <a:ext cx="3839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language modeling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05DC5-2BE5-4B20-9364-D4BBB3EE9541}"/>
              </a:ext>
            </a:extLst>
          </p:cNvPr>
          <p:cNvSpPr txBox="1"/>
          <p:nvPr/>
        </p:nvSpPr>
        <p:spPr>
          <a:xfrm>
            <a:off x="3408511" y="2279315"/>
            <a:ext cx="57522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that goes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throught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items in the order given by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sort_func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B86D55-DE85-427F-AC44-B54345AD4A06}"/>
              </a:ext>
            </a:extLst>
          </p:cNvPr>
          <p:cNvSpPr txBox="1"/>
          <p:nvPr/>
        </p:nvSpPr>
        <p:spPr>
          <a:xfrm>
            <a:off x="3408514" y="3874986"/>
            <a:ext cx="38395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for Tabular data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E5A0C0-9025-49A5-BDD6-05F0B38B7924}"/>
              </a:ext>
            </a:extLst>
          </p:cNvPr>
          <p:cNvSpPr txBox="1"/>
          <p:nvPr/>
        </p:nvSpPr>
        <p:spPr>
          <a:xfrm>
            <a:off x="3435804" y="1099762"/>
            <a:ext cx="57249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distinct probability for each item in the shuffle operation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C84F88-AB5B-44E2-8C44-E2D06B83F8F3}"/>
              </a:ext>
            </a:extLst>
          </p:cNvPr>
          <p:cNvSpPr txBox="1"/>
          <p:nvPr/>
        </p:nvSpPr>
        <p:spPr>
          <a:xfrm>
            <a:off x="3435803" y="1678926"/>
            <a:ext cx="572497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Randomly selects a partial quantity of data at each 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AE8E-2DB1-417B-B82E-373744A9C8B4}"/>
              </a:ext>
            </a:extLst>
          </p:cNvPr>
          <p:cNvSpPr txBox="1"/>
          <p:nvPr/>
        </p:nvSpPr>
        <p:spPr>
          <a:xfrm>
            <a:off x="3408513" y="4836591"/>
            <a:ext cx="575226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which splits a batch into equal size pieces for each worker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04B30E-C0C7-49EC-B7A7-3B2705E972C6}"/>
              </a:ext>
            </a:extLst>
          </p:cNvPr>
          <p:cNvSpPr txBox="1"/>
          <p:nvPr/>
        </p:nvSpPr>
        <p:spPr>
          <a:xfrm>
            <a:off x="1569696" y="5975386"/>
            <a:ext cx="373221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to_detach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self,b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gather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8D870D-2044-4F88-9B18-69672C24BC60}"/>
              </a:ext>
            </a:extLst>
          </p:cNvPr>
          <p:cNvSpPr txBox="1"/>
          <p:nvPr/>
        </p:nvSpPr>
        <p:spPr>
          <a:xfrm>
            <a:off x="416934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_padded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796654-0D7F-4D4E-A289-899406589BC5}"/>
              </a:ext>
            </a:extLst>
          </p:cNvPr>
          <p:cNvSpPr txBox="1"/>
          <p:nvPr/>
        </p:nvSpPr>
        <p:spPr>
          <a:xfrm>
            <a:off x="2869522" y="5459642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592E65-8B82-49FE-9F67-F776FEE83D16}"/>
              </a:ext>
            </a:extLst>
          </p:cNvPr>
          <p:cNvSpPr txBox="1"/>
          <p:nvPr/>
        </p:nvSpPr>
        <p:spPr>
          <a:xfrm>
            <a:off x="156969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world_size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32B45-8670-4F47-8654-7D88FAAABB46}"/>
              </a:ext>
            </a:extLst>
          </p:cNvPr>
          <p:cNvSpPr txBox="1"/>
          <p:nvPr/>
        </p:nvSpPr>
        <p:spPr>
          <a:xfrm>
            <a:off x="5602088" y="5990774"/>
            <a:ext cx="189464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224E93-86B5-4A66-9044-271C138A3666}"/>
              </a:ext>
            </a:extLst>
          </p:cNvPr>
          <p:cNvSpPr txBox="1"/>
          <p:nvPr/>
        </p:nvSpPr>
        <p:spPr>
          <a:xfrm>
            <a:off x="7727020" y="6006163"/>
            <a:ext cx="1635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if distributed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26A0-FFBB-46CD-8EE3-DF4BB7685F99}"/>
              </a:ext>
            </a:extLst>
          </p:cNvPr>
          <p:cNvSpPr/>
          <p:nvPr/>
        </p:nvSpPr>
        <p:spPr>
          <a:xfrm>
            <a:off x="336643" y="1050880"/>
            <a:ext cx="8957481" cy="1230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EFA3A1-5F85-4A91-8BCF-469A3765370A}"/>
              </a:ext>
            </a:extLst>
          </p:cNvPr>
          <p:cNvSpPr txBox="1"/>
          <p:nvPr/>
        </p:nvSpPr>
        <p:spPr>
          <a:xfrm>
            <a:off x="568252" y="5033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D3D14-5762-4088-8027-6311E300E00F}"/>
              </a:ext>
            </a:extLst>
          </p:cNvPr>
          <p:cNvSpPr txBox="1"/>
          <p:nvPr/>
        </p:nvSpPr>
        <p:spPr>
          <a:xfrm>
            <a:off x="1047553" y="548424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582C0-6780-490C-831B-1DB046CF495F}"/>
              </a:ext>
            </a:extLst>
          </p:cNvPr>
          <p:cNvSpPr txBox="1"/>
          <p:nvPr/>
        </p:nvSpPr>
        <p:spPr>
          <a:xfrm>
            <a:off x="5936210" y="406431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3015-CC8B-489E-AB86-F14DDD89788F}"/>
              </a:ext>
            </a:extLst>
          </p:cNvPr>
          <p:cNvSpPr txBox="1"/>
          <p:nvPr/>
        </p:nvSpPr>
        <p:spPr>
          <a:xfrm>
            <a:off x="980498" y="150374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__(key)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E11A58-CD3F-4FD0-954A-85CB3B2D0685}"/>
              </a:ext>
            </a:extLst>
          </p:cNvPr>
          <p:cNvSpPr txBox="1"/>
          <p:nvPr/>
        </p:nvSpPr>
        <p:spPr>
          <a:xfrm>
            <a:off x="3914767" y="124319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ED88F-8161-486B-825D-0D6D1B6A58BD}"/>
              </a:ext>
            </a:extLst>
          </p:cNvPr>
          <p:cNvSpPr txBox="1"/>
          <p:nvPr/>
        </p:nvSpPr>
        <p:spPr>
          <a:xfrm>
            <a:off x="3914767" y="17687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C8362-9988-42FB-A62C-E1BBA2583206}"/>
              </a:ext>
            </a:extLst>
          </p:cNvPr>
          <p:cNvSpPr/>
          <p:nvPr/>
        </p:nvSpPr>
        <p:spPr>
          <a:xfrm rot="16200000">
            <a:off x="157335" y="1486384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7D2BC-B965-440A-9A73-BE763A8840B8}"/>
              </a:ext>
            </a:extLst>
          </p:cNvPr>
          <p:cNvSpPr/>
          <p:nvPr/>
        </p:nvSpPr>
        <p:spPr>
          <a:xfrm rot="16200000">
            <a:off x="3091603" y="1484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922E0F-472E-403B-8560-62CCDA3921A9}"/>
              </a:ext>
            </a:extLst>
          </p:cNvPr>
          <p:cNvSpPr txBox="1"/>
          <p:nvPr/>
        </p:nvSpPr>
        <p:spPr>
          <a:xfrm>
            <a:off x="6982393" y="152804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A120C-6304-4FB4-A76F-18E78D69AEB7}"/>
              </a:ext>
            </a:extLst>
          </p:cNvPr>
          <p:cNvSpPr/>
          <p:nvPr/>
        </p:nvSpPr>
        <p:spPr>
          <a:xfrm rot="16200000">
            <a:off x="6159230" y="1505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9BB02-1480-4865-B1A4-50A5A8BF8C3C}"/>
              </a:ext>
            </a:extLst>
          </p:cNvPr>
          <p:cNvSpPr/>
          <p:nvPr/>
        </p:nvSpPr>
        <p:spPr>
          <a:xfrm rot="16200000">
            <a:off x="-828968" y="4714431"/>
            <a:ext cx="29552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CC48B1-0A3E-4242-B0B8-2237A2E47EB8}"/>
              </a:ext>
            </a:extLst>
          </p:cNvPr>
          <p:cNvSpPr txBox="1"/>
          <p:nvPr/>
        </p:nvSpPr>
        <p:spPr>
          <a:xfrm>
            <a:off x="5936210" y="349369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F4542-0CAA-4787-867A-80275FCD7545}"/>
              </a:ext>
            </a:extLst>
          </p:cNvPr>
          <p:cNvSpPr txBox="1"/>
          <p:nvPr/>
        </p:nvSpPr>
        <p:spPr>
          <a:xfrm>
            <a:off x="1047551" y="49783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763B46-827E-44B1-958A-7FE616B38291}"/>
              </a:ext>
            </a:extLst>
          </p:cNvPr>
          <p:cNvSpPr txBox="1"/>
          <p:nvPr/>
        </p:nvSpPr>
        <p:spPr>
          <a:xfrm>
            <a:off x="1047551" y="59901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193B34-AFB7-4E57-8DD7-B1180AF72424}"/>
              </a:ext>
            </a:extLst>
          </p:cNvPr>
          <p:cNvSpPr txBox="1"/>
          <p:nvPr/>
        </p:nvSpPr>
        <p:spPr>
          <a:xfrm>
            <a:off x="457328" y="254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7A9D4-07D3-4365-A1C3-DC2C0006BEA2}"/>
              </a:ext>
            </a:extLst>
          </p:cNvPr>
          <p:cNvSpPr txBox="1"/>
          <p:nvPr/>
        </p:nvSpPr>
        <p:spPr>
          <a:xfrm>
            <a:off x="2828690" y="2527018"/>
            <a:ext cx="2534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DataLoaders.new_empty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70D2F-6E3D-4ACD-AF9C-905596075A83}"/>
              </a:ext>
            </a:extLst>
          </p:cNvPr>
          <p:cNvSpPr txBox="1"/>
          <p:nvPr/>
        </p:nvSpPr>
        <p:spPr>
          <a:xfrm>
            <a:off x="9526851" y="1534526"/>
            <a:ext cx="149016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5B1BAA-EFD6-4384-A697-F7089F6BBE4F}"/>
              </a:ext>
            </a:extLst>
          </p:cNvPr>
          <p:cNvSpPr txBox="1"/>
          <p:nvPr/>
        </p:nvSpPr>
        <p:spPr>
          <a:xfrm>
            <a:off x="3305896" y="4970024"/>
            <a:ext cx="12191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5720BB-F53E-4A96-A992-D0F5C462E6DE}"/>
              </a:ext>
            </a:extLst>
          </p:cNvPr>
          <p:cNvSpPr txBox="1"/>
          <p:nvPr/>
        </p:nvSpPr>
        <p:spPr>
          <a:xfrm>
            <a:off x="3305895" y="6005533"/>
            <a:ext cx="1219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C632FE-80A4-43DD-A27A-8796100A4ABA}"/>
              </a:ext>
            </a:extLst>
          </p:cNvPr>
          <p:cNvSpPr txBox="1"/>
          <p:nvPr/>
        </p:nvSpPr>
        <p:spPr>
          <a:xfrm>
            <a:off x="8194555" y="3509082"/>
            <a:ext cx="11508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4CE518-49F3-48D9-87C6-360B0F94BEF0}"/>
              </a:ext>
            </a:extLst>
          </p:cNvPr>
          <p:cNvSpPr txBox="1"/>
          <p:nvPr/>
        </p:nvSpPr>
        <p:spPr>
          <a:xfrm>
            <a:off x="1051350" y="35080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6A2AA6-1906-4CA6-8F4B-E297A50483E4}"/>
              </a:ext>
            </a:extLst>
          </p:cNvPr>
          <p:cNvSpPr txBox="1"/>
          <p:nvPr/>
        </p:nvSpPr>
        <p:spPr>
          <a:xfrm>
            <a:off x="3279127" y="3514809"/>
            <a:ext cx="205493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ImageClassifierCleaner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28946F1-CD3D-4B0B-B8EE-74827A2C12C1}"/>
              </a:ext>
            </a:extLst>
          </p:cNvPr>
          <p:cNvSpPr txBox="1"/>
          <p:nvPr/>
        </p:nvSpPr>
        <p:spPr>
          <a:xfrm>
            <a:off x="3275329" y="5526723"/>
            <a:ext cx="12497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DCDF75-FBD1-4167-AC0B-9AEA950FBA44}"/>
              </a:ext>
            </a:extLst>
          </p:cNvPr>
          <p:cNvSpPr txBox="1"/>
          <p:nvPr/>
        </p:nvSpPr>
        <p:spPr>
          <a:xfrm>
            <a:off x="8194556" y="4095089"/>
            <a:ext cx="16318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.__init__()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086503-1E94-41EF-8645-8DE26C908313}"/>
              </a:ext>
            </a:extLst>
          </p:cNvPr>
          <p:cNvSpPr txBox="1"/>
          <p:nvPr/>
        </p:nvSpPr>
        <p:spPr>
          <a:xfrm>
            <a:off x="1047551" y="443989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73A9D72-DF90-4A8D-815C-B80D8DB13221}"/>
              </a:ext>
            </a:extLst>
          </p:cNvPr>
          <p:cNvSpPr txBox="1"/>
          <p:nvPr/>
        </p:nvSpPr>
        <p:spPr>
          <a:xfrm>
            <a:off x="3305912" y="4444879"/>
            <a:ext cx="2028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6BED5A-0FC7-47A6-BF84-C323B0E7DE43}"/>
              </a:ext>
            </a:extLst>
          </p:cNvPr>
          <p:cNvSpPr txBox="1"/>
          <p:nvPr/>
        </p:nvSpPr>
        <p:spPr>
          <a:xfrm>
            <a:off x="5936210" y="49188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F2FAE0-2B36-4B6B-93E3-76772C3D9D21}"/>
              </a:ext>
            </a:extLst>
          </p:cNvPr>
          <p:cNvSpPr txBox="1"/>
          <p:nvPr/>
        </p:nvSpPr>
        <p:spPr>
          <a:xfrm>
            <a:off x="8190756" y="4867107"/>
            <a:ext cx="239204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b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| Callback |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text_learner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6A8C0A-CA90-4776-A610-2C7506B32F4C}"/>
              </a:ext>
            </a:extLst>
          </p:cNvPr>
          <p:cNvSpPr txBox="1"/>
          <p:nvPr/>
        </p:nvSpPr>
        <p:spPr>
          <a:xfrm>
            <a:off x="5936210" y="547478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70DDBA9-111C-4A43-8CE7-EC827FFB5320}"/>
              </a:ext>
            </a:extLst>
          </p:cNvPr>
          <p:cNvSpPr txBox="1"/>
          <p:nvPr/>
        </p:nvSpPr>
        <p:spPr>
          <a:xfrm>
            <a:off x="8194554" y="5474782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B12B5A-82CD-45B7-BC70-58E6D42C8529}"/>
              </a:ext>
            </a:extLst>
          </p:cNvPr>
          <p:cNvSpPr txBox="1"/>
          <p:nvPr/>
        </p:nvSpPr>
        <p:spPr>
          <a:xfrm>
            <a:off x="5936210" y="59747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433BB8-7D70-4376-8D52-1BD9C8C7AF77}"/>
              </a:ext>
            </a:extLst>
          </p:cNvPr>
          <p:cNvSpPr txBox="1"/>
          <p:nvPr/>
        </p:nvSpPr>
        <p:spPr>
          <a:xfrm>
            <a:off x="8190756" y="5986815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2EE8E1-9942-4346-87B5-4ECF410C87A6}"/>
              </a:ext>
            </a:extLst>
          </p:cNvPr>
          <p:cNvSpPr txBox="1"/>
          <p:nvPr/>
        </p:nvSpPr>
        <p:spPr>
          <a:xfrm>
            <a:off x="3806639" y="306568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9332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7155" y="5364311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7155" y="3477079"/>
            <a:ext cx="7765576" cy="171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7155" y="1983026"/>
            <a:ext cx="7765576" cy="131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503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1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59801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3599" y="269553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0137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7074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360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598009" y="270488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2241" y="271366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4011" y="573566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C7A2B-99DF-4674-B1E7-F2FCF77C14DE}"/>
              </a:ext>
            </a:extLst>
          </p:cNvPr>
          <p:cNvSpPr txBox="1"/>
          <p:nvPr/>
        </p:nvSpPr>
        <p:spPr>
          <a:xfrm>
            <a:off x="642020" y="617413"/>
            <a:ext cx="5561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ONE Pipeline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1170134" y="12556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422998" y="120944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D5CB9-7CEC-4DC0-8E8E-43E4FA392838}"/>
              </a:ext>
            </a:extLst>
          </p:cNvPr>
          <p:cNvSpPr/>
          <p:nvPr/>
        </p:nvSpPr>
        <p:spPr>
          <a:xfrm rot="16200000">
            <a:off x="483594" y="1232765"/>
            <a:ext cx="57868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48941" y="2432795"/>
            <a:ext cx="1075293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1561" y="5733943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1176" y="4436876"/>
            <a:ext cx="33612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4082" y="26712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2423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1954" y="410436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75860" y="12117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D5D6FB-F3F8-48F9-B1CA-A50498969FEC}"/>
              </a:ext>
            </a:extLst>
          </p:cNvPr>
          <p:cNvSpPr txBox="1"/>
          <p:nvPr/>
        </p:nvSpPr>
        <p:spPr>
          <a:xfrm>
            <a:off x="1189956" y="46484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17BC09-486A-42B1-9234-4744B4AA8263}"/>
              </a:ext>
            </a:extLst>
          </p:cNvPr>
          <p:cNvSpPr txBox="1"/>
          <p:nvPr/>
        </p:nvSpPr>
        <p:spPr>
          <a:xfrm>
            <a:off x="3461017" y="466833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3838DD-C35A-46E0-B3AC-28C3D6E9161F}"/>
              </a:ext>
            </a:extLst>
          </p:cNvPr>
          <p:cNvSpPr txBox="1"/>
          <p:nvPr/>
        </p:nvSpPr>
        <p:spPr>
          <a:xfrm>
            <a:off x="7928722" y="12256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 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367E02-5184-4F5F-BB09-6EC2D9852EA2}"/>
              </a:ext>
            </a:extLst>
          </p:cNvPr>
          <p:cNvSpPr txBox="1"/>
          <p:nvPr/>
        </p:nvSpPr>
        <p:spPr>
          <a:xfrm>
            <a:off x="1192269" y="359588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5BEE19-82EB-450C-9EC7-B72F85912DA2}"/>
              </a:ext>
            </a:extLst>
          </p:cNvPr>
          <p:cNvSpPr txBox="1"/>
          <p:nvPr/>
        </p:nvSpPr>
        <p:spPr>
          <a:xfrm>
            <a:off x="3466542" y="361099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7A7360-A6FF-4A2B-A6DE-68DBC02B7CA6}"/>
              </a:ext>
            </a:extLst>
          </p:cNvPr>
          <p:cNvSpPr txBox="1"/>
          <p:nvPr/>
        </p:nvSpPr>
        <p:spPr>
          <a:xfrm>
            <a:off x="3466542" y="41219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774D25-6560-4079-827E-7631E01A8E51}"/>
              </a:ext>
            </a:extLst>
          </p:cNvPr>
          <p:cNvSpPr txBox="1"/>
          <p:nvPr/>
        </p:nvSpPr>
        <p:spPr>
          <a:xfrm>
            <a:off x="1172449" y="411775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__call__(o)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70915CA-C054-4962-B838-B81151049691}"/>
              </a:ext>
            </a:extLst>
          </p:cNvPr>
          <p:cNvSpPr txBox="1"/>
          <p:nvPr/>
        </p:nvSpPr>
        <p:spPr>
          <a:xfrm>
            <a:off x="5823870" y="36167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setup()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1BB368D-0C37-42A1-96BC-1284B97E5828}"/>
              </a:ext>
            </a:extLst>
          </p:cNvPr>
          <p:cNvSpPr txBox="1"/>
          <p:nvPr/>
        </p:nvSpPr>
        <p:spPr>
          <a:xfrm>
            <a:off x="5823869" y="4127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5861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9407" y="5375348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9407" y="3760724"/>
            <a:ext cx="7765576" cy="147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9407" y="2455442"/>
            <a:ext cx="7765576" cy="116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2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60026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5851" y="316795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2389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9326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585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600261" y="317729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4493" y="318608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6263" y="57467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596630" y="117038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922560" y="1770838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77677" y="2836782"/>
            <a:ext cx="102232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3813" y="5761758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ED4861F-F663-4B80-BA99-98E8693A50F8}"/>
              </a:ext>
            </a:extLst>
          </p:cNvPr>
          <p:cNvSpPr txBox="1"/>
          <p:nvPr/>
        </p:nvSpPr>
        <p:spPr>
          <a:xfrm>
            <a:off x="1172389" y="401920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640252-4FA9-4875-A281-2ABFD21F8A41}"/>
              </a:ext>
            </a:extLst>
          </p:cNvPr>
          <p:cNvSpPr txBox="1"/>
          <p:nvPr/>
        </p:nvSpPr>
        <p:spPr>
          <a:xfrm>
            <a:off x="3446662" y="403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3428" y="4609038"/>
            <a:ext cx="33612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gather_attrs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0E8AC3-B6BF-4803-A675-66EF4FCE0094}"/>
              </a:ext>
            </a:extLst>
          </p:cNvPr>
          <p:cNvSpPr txBox="1"/>
          <p:nvPr/>
        </p:nvSpPr>
        <p:spPr>
          <a:xfrm>
            <a:off x="1186030" y="459257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8B66F4-A4ED-44BF-86D2-C6D6ACC03947}"/>
              </a:ext>
            </a:extLst>
          </p:cNvPr>
          <p:cNvSpPr txBox="1"/>
          <p:nvPr/>
        </p:nvSpPr>
        <p:spPr>
          <a:xfrm>
            <a:off x="3457091" y="461250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6334" y="284345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4675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817493D-B8BC-4C06-8033-F3262EB985AD}"/>
              </a:ext>
            </a:extLst>
          </p:cNvPr>
          <p:cNvSpPr txBox="1"/>
          <p:nvPr/>
        </p:nvSpPr>
        <p:spPr>
          <a:xfrm>
            <a:off x="5846037" y="4037989"/>
            <a:ext cx="204787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@contextmanager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4207" y="4317984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00149" y="1773104"/>
            <a:ext cx="14726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94EFC97-254C-421F-B1A5-3D40C9456A1E}"/>
              </a:ext>
            </a:extLst>
          </p:cNvPr>
          <p:cNvSpPr txBox="1"/>
          <p:nvPr/>
        </p:nvSpPr>
        <p:spPr>
          <a:xfrm>
            <a:off x="621974" y="600619"/>
            <a:ext cx="6902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SEVERAL Pipelines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single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FF31C4E-AC97-42A9-B7AE-08B01A6CD334}"/>
              </a:ext>
            </a:extLst>
          </p:cNvPr>
          <p:cNvSpPr txBox="1"/>
          <p:nvPr/>
        </p:nvSpPr>
        <p:spPr>
          <a:xfrm>
            <a:off x="7277739" y="1761790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76CA3A-5F5E-434A-9D45-02AC5C394462}"/>
              </a:ext>
            </a:extLst>
          </p:cNvPr>
          <p:cNvSpPr txBox="1"/>
          <p:nvPr/>
        </p:nvSpPr>
        <p:spPr>
          <a:xfrm>
            <a:off x="596630" y="1773104"/>
            <a:ext cx="31209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B5652-4ECA-4A94-A41C-BCB619F1BE1B}"/>
              </a:ext>
            </a:extLst>
          </p:cNvPr>
          <p:cNvSpPr txBox="1"/>
          <p:nvPr/>
        </p:nvSpPr>
        <p:spPr>
          <a:xfrm>
            <a:off x="3010050" y="1169241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4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4C8E43-3C22-4643-B6CF-E6076D744DFF}"/>
              </a:ext>
            </a:extLst>
          </p:cNvPr>
          <p:cNvSpPr txBox="1"/>
          <p:nvPr/>
        </p:nvSpPr>
        <p:spPr>
          <a:xfrm>
            <a:off x="486140" y="5709630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TabularCollab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45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372ED6-7B93-43D8-8092-023E9BDF6BC2}"/>
              </a:ext>
            </a:extLst>
          </p:cNvPr>
          <p:cNvSpPr txBox="1"/>
          <p:nvPr/>
        </p:nvSpPr>
        <p:spPr>
          <a:xfrm>
            <a:off x="486140" y="1011054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29B35-CEB7-473A-AA41-7A4FCFE2649B}"/>
              </a:ext>
            </a:extLst>
          </p:cNvPr>
          <p:cNvSpPr txBox="1"/>
          <p:nvPr/>
        </p:nvSpPr>
        <p:spPr>
          <a:xfrm>
            <a:off x="3422155" y="1041831"/>
            <a:ext cx="77690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 `DataFrame` wrapper that knows which cols are cont/cat/y, and returns rows in `__getitem__`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888EA-5278-4151-A47C-8A063487F605}"/>
              </a:ext>
            </a:extLst>
          </p:cNvPr>
          <p:cNvSpPr txBox="1"/>
          <p:nvPr/>
        </p:nvSpPr>
        <p:spPr>
          <a:xfrm>
            <a:off x="4122970" y="165296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DA4915-9714-4412-A0D5-E9C4A1A04E49}"/>
              </a:ext>
            </a:extLst>
          </p:cNvPr>
          <p:cNvSpPr txBox="1"/>
          <p:nvPr/>
        </p:nvSpPr>
        <p:spPr>
          <a:xfrm>
            <a:off x="4617957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AE433-F10B-4D44-ADE7-C811E7BDF5C4}"/>
              </a:ext>
            </a:extLst>
          </p:cNvPr>
          <p:cNvSpPr txBox="1"/>
          <p:nvPr/>
        </p:nvSpPr>
        <p:spPr>
          <a:xfrm>
            <a:off x="846161" y="16540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41B989-9C4C-4CD0-A040-D633C9A70BEC}"/>
              </a:ext>
            </a:extLst>
          </p:cNvPr>
          <p:cNvSpPr txBox="1"/>
          <p:nvPr/>
        </p:nvSpPr>
        <p:spPr>
          <a:xfrm>
            <a:off x="2389831" y="1652963"/>
            <a:ext cx="14775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F15A7-6626-4110-B30A-E45D7F51271D}"/>
              </a:ext>
            </a:extLst>
          </p:cNvPr>
          <p:cNvSpPr txBox="1"/>
          <p:nvPr/>
        </p:nvSpPr>
        <p:spPr>
          <a:xfrm>
            <a:off x="863836" y="42500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8B7DF4-4321-4A96-9970-028B57CA2FC4}"/>
              </a:ext>
            </a:extLst>
          </p:cNvPr>
          <p:cNvSpPr txBox="1"/>
          <p:nvPr/>
        </p:nvSpPr>
        <p:spPr>
          <a:xfrm>
            <a:off x="4617957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8CFBB1-BE96-463E-9676-4D09E7DAD9EB}"/>
              </a:ext>
            </a:extLst>
          </p:cNvPr>
          <p:cNvSpPr txBox="1"/>
          <p:nvPr/>
        </p:nvSpPr>
        <p:spPr>
          <a:xfrm>
            <a:off x="2407506" y="422390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process()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4DE403-5BA2-432D-8F71-96BAC8166862}"/>
              </a:ext>
            </a:extLst>
          </p:cNvPr>
          <p:cNvSpPr txBox="1"/>
          <p:nvPr/>
        </p:nvSpPr>
        <p:spPr>
          <a:xfrm>
            <a:off x="6680300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copy()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2B38E-02A5-41C5-A5EE-3582391E68F8}"/>
              </a:ext>
            </a:extLst>
          </p:cNvPr>
          <p:cNvSpPr txBox="1"/>
          <p:nvPr/>
        </p:nvSpPr>
        <p:spPr>
          <a:xfrm>
            <a:off x="2389831" y="219709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E56F53-8EA6-4BEC-A81D-AD71D250178A}"/>
              </a:ext>
            </a:extLst>
          </p:cNvPr>
          <p:cNvSpPr txBox="1"/>
          <p:nvPr/>
        </p:nvSpPr>
        <p:spPr>
          <a:xfrm>
            <a:off x="846161" y="22172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DF2CD3-B296-4C89-B542-0A321C37CFE5}"/>
              </a:ext>
            </a:extLst>
          </p:cNvPr>
          <p:cNvSpPr txBox="1"/>
          <p:nvPr/>
        </p:nvSpPr>
        <p:spPr>
          <a:xfrm>
            <a:off x="5374557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219DF6-5082-4F3A-841C-8F5C8D7FD7D7}"/>
              </a:ext>
            </a:extLst>
          </p:cNvPr>
          <p:cNvSpPr txBox="1"/>
          <p:nvPr/>
        </p:nvSpPr>
        <p:spPr>
          <a:xfrm>
            <a:off x="3933501" y="2216524"/>
            <a:ext cx="18639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C8E2B9-0F85-4CE7-911B-5A32811A7140}"/>
              </a:ext>
            </a:extLst>
          </p:cNvPr>
          <p:cNvSpPr txBox="1"/>
          <p:nvPr/>
        </p:nvSpPr>
        <p:spPr>
          <a:xfrm>
            <a:off x="863836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45AD2-675F-4B24-B241-E819E291FD14}"/>
              </a:ext>
            </a:extLst>
          </p:cNvPr>
          <p:cNvSpPr txBox="1"/>
          <p:nvPr/>
        </p:nvSpPr>
        <p:spPr>
          <a:xfrm>
            <a:off x="2407506" y="36124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20A7F4-6C72-47B0-AC7A-B73A2B1AA2B6}"/>
              </a:ext>
            </a:extLst>
          </p:cNvPr>
          <p:cNvSpPr txBox="1"/>
          <p:nvPr/>
        </p:nvSpPr>
        <p:spPr>
          <a:xfrm>
            <a:off x="6156364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BC1DBC-0C8D-466B-9822-42122C051E49}"/>
              </a:ext>
            </a:extLst>
          </p:cNvPr>
          <p:cNvSpPr txBox="1"/>
          <p:nvPr/>
        </p:nvSpPr>
        <p:spPr>
          <a:xfrm>
            <a:off x="846161" y="286788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A8B73B-4DF8-4B2B-A20E-991B12DA3997}"/>
              </a:ext>
            </a:extLst>
          </p:cNvPr>
          <p:cNvSpPr txBox="1"/>
          <p:nvPr/>
        </p:nvSpPr>
        <p:spPr>
          <a:xfrm>
            <a:off x="2342440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551732-8D26-4CE1-BED6-D5DB2088665A}"/>
              </a:ext>
            </a:extLst>
          </p:cNvPr>
          <p:cNvSpPr txBox="1"/>
          <p:nvPr/>
        </p:nvSpPr>
        <p:spPr>
          <a:xfrm>
            <a:off x="3851043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5F223-F0ED-446F-A00C-A35E0B236BBE}"/>
              </a:ext>
            </a:extLst>
          </p:cNvPr>
          <p:cNvSpPr txBox="1"/>
          <p:nvPr/>
        </p:nvSpPr>
        <p:spPr>
          <a:xfrm>
            <a:off x="6883972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E21119-8581-46EB-80A5-B6B68EAB2FE4}"/>
              </a:ext>
            </a:extLst>
          </p:cNvPr>
          <p:cNvSpPr txBox="1"/>
          <p:nvPr/>
        </p:nvSpPr>
        <p:spPr>
          <a:xfrm>
            <a:off x="863836" y="4988644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9511D-494E-4C6C-83AB-A3C3F101B9D8}"/>
              </a:ext>
            </a:extLst>
          </p:cNvPr>
          <p:cNvSpPr txBox="1"/>
          <p:nvPr/>
        </p:nvSpPr>
        <p:spPr>
          <a:xfrm>
            <a:off x="3422155" y="5711102"/>
            <a:ext cx="73049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Instance of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collaborative filtering (with no continuous variable)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5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35FF1-59B5-43BE-8780-2F223973169D}"/>
              </a:ext>
            </a:extLst>
          </p:cNvPr>
          <p:cNvSpPr/>
          <p:nvPr/>
        </p:nvSpPr>
        <p:spPr>
          <a:xfrm>
            <a:off x="492626" y="5628447"/>
            <a:ext cx="3716303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1AC91-6C5E-4273-A897-29BDFEE47C03}"/>
              </a:ext>
            </a:extLst>
          </p:cNvPr>
          <p:cNvSpPr/>
          <p:nvPr/>
        </p:nvSpPr>
        <p:spPr>
          <a:xfrm>
            <a:off x="477679" y="4899545"/>
            <a:ext cx="9116697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BABD3-E708-4AEA-8F6D-687C993B9517}"/>
              </a:ext>
            </a:extLst>
          </p:cNvPr>
          <p:cNvSpPr txBox="1"/>
          <p:nvPr/>
        </p:nvSpPr>
        <p:spPr>
          <a:xfrm>
            <a:off x="4639536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775332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2707434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E80F3-738E-4FCE-B607-A94F748A5BC0}"/>
              </a:ext>
            </a:extLst>
          </p:cNvPr>
          <p:cNvSpPr txBox="1"/>
          <p:nvPr/>
        </p:nvSpPr>
        <p:spPr>
          <a:xfrm>
            <a:off x="6571638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45372-4EF8-4647-91CF-2DF280AA5D0A}"/>
              </a:ext>
            </a:extLst>
          </p:cNvPr>
          <p:cNvSpPr txBox="1"/>
          <p:nvPr/>
        </p:nvSpPr>
        <p:spPr>
          <a:xfrm>
            <a:off x="775332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75332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2707434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C4FAED6-A330-4C39-B82F-2D5C9B9E0268}"/>
              </a:ext>
            </a:extLst>
          </p:cNvPr>
          <p:cNvSpPr/>
          <p:nvPr/>
        </p:nvSpPr>
        <p:spPr>
          <a:xfrm>
            <a:off x="2276827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25C11C-DD21-40A3-A3C2-B070EEB9C7A7}"/>
              </a:ext>
            </a:extLst>
          </p:cNvPr>
          <p:cNvSpPr txBox="1"/>
          <p:nvPr/>
        </p:nvSpPr>
        <p:spPr>
          <a:xfrm>
            <a:off x="4639536" y="5085294"/>
            <a:ext cx="19462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default_item_tfms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7F9FFF-61E5-4B13-ABA4-DB752D063675}"/>
              </a:ext>
            </a:extLst>
          </p:cNvPr>
          <p:cNvSpPr txBox="1"/>
          <p:nvPr/>
        </p:nvSpPr>
        <p:spPr>
          <a:xfrm>
            <a:off x="7229780" y="5085294"/>
            <a:ext cx="21066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default_batch_tfms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0A6F086-376D-48E4-8397-731BB2F5DD2C}"/>
              </a:ext>
            </a:extLst>
          </p:cNvPr>
          <p:cNvSpPr/>
          <p:nvPr/>
        </p:nvSpPr>
        <p:spPr>
          <a:xfrm rot="5400000">
            <a:off x="1310776" y="5659504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2707434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775332" y="4268482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2707434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4639536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7215672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D7BD482-318A-4325-A260-99A8982D95D9}"/>
              </a:ext>
            </a:extLst>
          </p:cNvPr>
          <p:cNvSpPr/>
          <p:nvPr/>
        </p:nvSpPr>
        <p:spPr>
          <a:xfrm rot="3059364">
            <a:off x="2272904" y="5676898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38906ED-0E59-461C-B2D4-5B21F974FFBE}"/>
              </a:ext>
            </a:extLst>
          </p:cNvPr>
          <p:cNvSpPr/>
          <p:nvPr/>
        </p:nvSpPr>
        <p:spPr>
          <a:xfrm>
            <a:off x="4208929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05FC9F6-8F25-4298-BB53-1127893F9A9E}"/>
              </a:ext>
            </a:extLst>
          </p:cNvPr>
          <p:cNvSpPr/>
          <p:nvPr/>
        </p:nvSpPr>
        <p:spPr>
          <a:xfrm>
            <a:off x="6799173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A22521-EC27-4E1E-8846-A382E6D8AB26}"/>
              </a:ext>
            </a:extLst>
          </p:cNvPr>
          <p:cNvSpPr txBox="1"/>
          <p:nvPr/>
        </p:nvSpPr>
        <p:spPr>
          <a:xfrm>
            <a:off x="5050974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6C02D0-0B38-4160-B717-4E20100DDB45}"/>
              </a:ext>
            </a:extLst>
          </p:cNvPr>
          <p:cNvSpPr txBox="1"/>
          <p:nvPr/>
        </p:nvSpPr>
        <p:spPr>
          <a:xfrm>
            <a:off x="7619409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2257528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2" y="2816943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5E5F95-4D53-4247-B49C-FCC07252F9FF}"/>
              </a:ext>
            </a:extLst>
          </p:cNvPr>
          <p:cNvSpPr txBox="1"/>
          <p:nvPr/>
        </p:nvSpPr>
        <p:spPr>
          <a:xfrm>
            <a:off x="775332" y="1765225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4804CA-EC2A-4986-A766-43F6E7D5D09E}"/>
              </a:ext>
            </a:extLst>
          </p:cNvPr>
          <p:cNvSpPr txBox="1"/>
          <p:nvPr/>
        </p:nvSpPr>
        <p:spPr>
          <a:xfrm>
            <a:off x="775332" y="825501"/>
            <a:ext cx="91465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splitter,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getters,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blocks,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E1FDC1-0581-4ED0-89B6-87939F16E579}"/>
              </a:ext>
            </a:extLst>
          </p:cNvPr>
          <p:cNvSpPr txBox="1"/>
          <p:nvPr/>
        </p:nvSpPr>
        <p:spPr>
          <a:xfrm>
            <a:off x="4110571" y="4251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DCE81A4-5AFE-4282-9941-FE612CEC6DC3}"/>
              </a:ext>
            </a:extLst>
          </p:cNvPr>
          <p:cNvCxnSpPr>
            <a:cxnSpLocks/>
          </p:cNvCxnSpPr>
          <p:nvPr/>
        </p:nvCxnSpPr>
        <p:spPr>
          <a:xfrm>
            <a:off x="492626" y="3411690"/>
            <a:ext cx="10003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23755A9-CD90-4C99-A83C-26522A0DD93B}"/>
              </a:ext>
            </a:extLst>
          </p:cNvPr>
          <p:cNvSpPr txBox="1"/>
          <p:nvPr/>
        </p:nvSpPr>
        <p:spPr>
          <a:xfrm>
            <a:off x="775331" y="1246449"/>
            <a:ext cx="376478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DataBlock.from_columns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getters, 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2977C0-9B6F-4202-B09E-8CC9F09D9276}"/>
              </a:ext>
            </a:extLst>
          </p:cNvPr>
          <p:cNvSpPr txBox="1"/>
          <p:nvPr/>
        </p:nvSpPr>
        <p:spPr>
          <a:xfrm>
            <a:off x="3814832" y="1765690"/>
            <a:ext cx="61070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with other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9DC05-A172-4DCF-9F57-2341A81D1C52}"/>
              </a:ext>
            </a:extLst>
          </p:cNvPr>
          <p:cNvSpPr txBox="1"/>
          <p:nvPr/>
        </p:nvSpPr>
        <p:spPr>
          <a:xfrm>
            <a:off x="3814832" y="2261866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`Datasets`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0F9BBAB-4AC9-4228-80EF-A120A2324D11}"/>
              </a:ext>
            </a:extLst>
          </p:cNvPr>
          <p:cNvSpPr txBox="1"/>
          <p:nvPr/>
        </p:nvSpPr>
        <p:spPr>
          <a:xfrm>
            <a:off x="3814832" y="2825154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C68A2D-A50F-437E-9892-62B83DC3B056}"/>
              </a:ext>
            </a:extLst>
          </p:cNvPr>
          <p:cNvSpPr txBox="1"/>
          <p:nvPr/>
        </p:nvSpPr>
        <p:spPr>
          <a:xfrm>
            <a:off x="8084600" y="2502279"/>
            <a:ext cx="18373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</p:spTree>
    <p:extLst>
      <p:ext uri="{BB962C8B-B14F-4D97-AF65-F5344CB8AC3E}">
        <p14:creationId xmlns:p14="http://schemas.microsoft.com/office/powerpoint/2010/main" val="358569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data pipeline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6331339" y="1482296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6331339" y="193293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852003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7859704" y="239149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6331339" y="47704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6331339" y="237768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6331339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8009745" y="521149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6331339" y="569952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930757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0" y="3830772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FA40B0-2F52-429E-9545-CF8B1CBB2274}"/>
              </a:ext>
            </a:extLst>
          </p:cNvPr>
          <p:cNvSpPr txBox="1"/>
          <p:nvPr/>
        </p:nvSpPr>
        <p:spPr>
          <a:xfrm>
            <a:off x="775330" y="1482296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self.get_items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(source) or source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3DCA38-1068-4977-81F4-A87957AA2A78}"/>
              </a:ext>
            </a:extLst>
          </p:cNvPr>
          <p:cNvSpPr txBox="1"/>
          <p:nvPr/>
        </p:nvSpPr>
        <p:spPr>
          <a:xfrm>
            <a:off x="775330" y="1931060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splits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(items) or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()(items)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FBCDAC-65CD-4437-8E66-AD0466D374B9}"/>
              </a:ext>
            </a:extLst>
          </p:cNvPr>
          <p:cNvSpPr txBox="1"/>
          <p:nvPr/>
        </p:nvSpPr>
        <p:spPr>
          <a:xfrm>
            <a:off x="775328" y="2895395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Datasets(items,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splits,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BAE4696-230B-4613-93DF-89B339F3FE95}"/>
              </a:ext>
            </a:extLst>
          </p:cNvPr>
          <p:cNvSpPr txBox="1"/>
          <p:nvPr/>
        </p:nvSpPr>
        <p:spPr>
          <a:xfrm>
            <a:off x="775327" y="2377689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combine_zip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(getters,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027F8A-C65B-4470-A9D8-412EE107E923}"/>
              </a:ext>
            </a:extLst>
          </p:cNvPr>
          <p:cNvSpPr txBox="1"/>
          <p:nvPr/>
        </p:nvSpPr>
        <p:spPr>
          <a:xfrm>
            <a:off x="775328" y="4316535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085A94-4627-4871-BA0F-0DC7AE4E5ECE}"/>
              </a:ext>
            </a:extLst>
          </p:cNvPr>
          <p:cNvSpPr txBox="1"/>
          <p:nvPr/>
        </p:nvSpPr>
        <p:spPr>
          <a:xfrm>
            <a:off x="775327" y="4771062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17160-4C71-4D52-BD3F-3A8D52A82763}"/>
              </a:ext>
            </a:extLst>
          </p:cNvPr>
          <p:cNvSpPr txBox="1"/>
          <p:nvPr/>
        </p:nvSpPr>
        <p:spPr>
          <a:xfrm>
            <a:off x="775325" y="6189607"/>
            <a:ext cx="68440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dsets.dataloaders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(path=path,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25ABC1F-C2A8-4F04-B5F0-D8CE642EA8E6}"/>
              </a:ext>
            </a:extLst>
          </p:cNvPr>
          <p:cNvSpPr txBox="1"/>
          <p:nvPr/>
        </p:nvSpPr>
        <p:spPr>
          <a:xfrm>
            <a:off x="775326" y="521149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FCBE37-DB51-4FC1-9FD1-B13D50EFD92D}"/>
              </a:ext>
            </a:extLst>
          </p:cNvPr>
          <p:cNvSpPr txBox="1"/>
          <p:nvPr/>
        </p:nvSpPr>
        <p:spPr>
          <a:xfrm>
            <a:off x="775325" y="567190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A27D57-C695-44DA-84B0-BC6831A5CC28}"/>
              </a:ext>
            </a:extLst>
          </p:cNvPr>
          <p:cNvSpPr txBox="1"/>
          <p:nvPr/>
        </p:nvSpPr>
        <p:spPr>
          <a:xfrm>
            <a:off x="7689191" y="521149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C9A822-27A8-4103-90DC-5C48632D2D62}"/>
              </a:ext>
            </a:extLst>
          </p:cNvPr>
          <p:cNvSpPr txBox="1"/>
          <p:nvPr/>
        </p:nvSpPr>
        <p:spPr>
          <a:xfrm>
            <a:off x="6331339" y="5211491"/>
            <a:ext cx="12880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23A775-C6A4-48F5-8A21-14A2B4582991}"/>
              </a:ext>
            </a:extLst>
          </p:cNvPr>
          <p:cNvSpPr txBox="1"/>
          <p:nvPr/>
        </p:nvSpPr>
        <p:spPr>
          <a:xfrm>
            <a:off x="3196957" y="5797518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collab_learner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hlinkClick r:id="rId2"/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3196957" y="124357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365F6F-A2D8-4F0C-B795-261386B03E98}"/>
              </a:ext>
            </a:extLst>
          </p:cNvPr>
          <p:cNvSpPr txBox="1"/>
          <p:nvPr/>
        </p:nvSpPr>
        <p:spPr>
          <a:xfrm>
            <a:off x="3196957" y="5268236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A8D769-9423-4377-B8E4-AC31DF18FFF4}"/>
              </a:ext>
            </a:extLst>
          </p:cNvPr>
          <p:cNvSpPr txBox="1"/>
          <p:nvPr/>
        </p:nvSpPr>
        <p:spPr>
          <a:xfrm>
            <a:off x="3196957" y="401128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language_model_learner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DB5F46-C6DE-4372-99D5-8D07F5CF0BB5}"/>
              </a:ext>
            </a:extLst>
          </p:cNvPr>
          <p:cNvSpPr txBox="1"/>
          <p:nvPr/>
        </p:nvSpPr>
        <p:spPr>
          <a:xfrm>
            <a:off x="3196957" y="4540563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text_classifier_learner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3196957" y="2207195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DB29F-052E-4189-AB62-B494AD27A663}"/>
              </a:ext>
            </a:extLst>
          </p:cNvPr>
          <p:cNvSpPr txBox="1"/>
          <p:nvPr/>
        </p:nvSpPr>
        <p:spPr>
          <a:xfrm>
            <a:off x="3196957" y="2736477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EE8C5-4E45-433B-8A09-24D9B8214DB6}"/>
              </a:ext>
            </a:extLst>
          </p:cNvPr>
          <p:cNvSpPr txBox="1"/>
          <p:nvPr/>
        </p:nvSpPr>
        <p:spPr>
          <a:xfrm>
            <a:off x="6460857" y="326747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DE9469-0B15-4F8C-8F7A-090200D1F944}"/>
              </a:ext>
            </a:extLst>
          </p:cNvPr>
          <p:cNvSpPr txBox="1"/>
          <p:nvPr/>
        </p:nvSpPr>
        <p:spPr>
          <a:xfrm>
            <a:off x="6460857" y="220719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EFB54-7DA7-48B5-A8AE-516F2A99A047}"/>
              </a:ext>
            </a:extLst>
          </p:cNvPr>
          <p:cNvSpPr txBox="1"/>
          <p:nvPr/>
        </p:nvSpPr>
        <p:spPr>
          <a:xfrm>
            <a:off x="6460857" y="526823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39CCD5-62C7-48C5-98BD-64ECFF6BA385}"/>
              </a:ext>
            </a:extLst>
          </p:cNvPr>
          <p:cNvSpPr txBox="1"/>
          <p:nvPr/>
        </p:nvSpPr>
        <p:spPr>
          <a:xfrm>
            <a:off x="6460857" y="4540564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TextLearner</a:t>
            </a:r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F71A31-251C-4CAD-B18A-226DABF75566}"/>
              </a:ext>
            </a:extLst>
          </p:cNvPr>
          <p:cNvSpPr txBox="1"/>
          <p:nvPr/>
        </p:nvSpPr>
        <p:spPr>
          <a:xfrm>
            <a:off x="6460857" y="4011283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2EBC25-84E5-4368-AE2B-77E08C5501F0}"/>
              </a:ext>
            </a:extLst>
          </p:cNvPr>
          <p:cNvSpPr txBox="1"/>
          <p:nvPr/>
        </p:nvSpPr>
        <p:spPr>
          <a:xfrm>
            <a:off x="6460857" y="2738195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9B011C-CDCC-4736-95BB-1A41A6D5DFFC}"/>
              </a:ext>
            </a:extLst>
          </p:cNvPr>
          <p:cNvSpPr txBox="1"/>
          <p:nvPr/>
        </p:nvSpPr>
        <p:spPr>
          <a:xfrm>
            <a:off x="6460857" y="5797520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3743" y="50334"/>
            <a:ext cx="79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F8FABD-4F47-43D0-BDC7-F102D2AFE68D}"/>
              </a:ext>
            </a:extLst>
          </p:cNvPr>
          <p:cNvSpPr txBox="1"/>
          <p:nvPr/>
        </p:nvSpPr>
        <p:spPr>
          <a:xfrm>
            <a:off x="3196957" y="3265759"/>
            <a:ext cx="25654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GANLearner.wgan</a:t>
            </a: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5F22868-A51A-45EF-A90F-D6729A8852DE}"/>
              </a:ext>
            </a:extLst>
          </p:cNvPr>
          <p:cNvSpPr txBox="1"/>
          <p:nvPr/>
        </p:nvSpPr>
        <p:spPr>
          <a:xfrm rot="16200000">
            <a:off x="2039082" y="2742331"/>
            <a:ext cx="141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331B02-0666-4D98-98AC-A2C0C75B4D99}"/>
              </a:ext>
            </a:extLst>
          </p:cNvPr>
          <p:cNvSpPr txBox="1"/>
          <p:nvPr/>
        </p:nvSpPr>
        <p:spPr>
          <a:xfrm rot="16200000">
            <a:off x="2300797" y="4278849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E9A7EFC-F4BB-4E55-B4BC-3288771C2DB9}"/>
              </a:ext>
            </a:extLst>
          </p:cNvPr>
          <p:cNvSpPr txBox="1"/>
          <p:nvPr/>
        </p:nvSpPr>
        <p:spPr>
          <a:xfrm rot="16200000">
            <a:off x="2300796" y="5535802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2303605" y="1243571"/>
            <a:ext cx="887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7064CB-FBF6-49B8-B37A-66FA293E6777}"/>
              </a:ext>
            </a:extLst>
          </p:cNvPr>
          <p:cNvSpPr/>
          <p:nvPr/>
        </p:nvSpPr>
        <p:spPr>
          <a:xfrm>
            <a:off x="5968171" y="2260044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68A0D07-1217-4969-83C5-DEAB5AD0768C}"/>
              </a:ext>
            </a:extLst>
          </p:cNvPr>
          <p:cNvSpPr/>
          <p:nvPr/>
        </p:nvSpPr>
        <p:spPr>
          <a:xfrm>
            <a:off x="5971359" y="2789326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B9267D09-F94D-45A9-94C4-AAFBDBEFAF73}"/>
              </a:ext>
            </a:extLst>
          </p:cNvPr>
          <p:cNvSpPr/>
          <p:nvPr/>
        </p:nvSpPr>
        <p:spPr>
          <a:xfrm>
            <a:off x="5968171" y="3297183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71E38-55B9-4565-AF7E-FF18EBCBB5E3}"/>
              </a:ext>
            </a:extLst>
          </p:cNvPr>
          <p:cNvSpPr/>
          <p:nvPr/>
        </p:nvSpPr>
        <p:spPr>
          <a:xfrm>
            <a:off x="5968171" y="4064130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50C2289-3234-4585-892C-146E9C46960D}"/>
              </a:ext>
            </a:extLst>
          </p:cNvPr>
          <p:cNvSpPr/>
          <p:nvPr/>
        </p:nvSpPr>
        <p:spPr>
          <a:xfrm>
            <a:off x="5968171" y="4593412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DD9BA9-52E7-4771-A7F5-FC855171714D}"/>
              </a:ext>
            </a:extLst>
          </p:cNvPr>
          <p:cNvSpPr/>
          <p:nvPr/>
        </p:nvSpPr>
        <p:spPr>
          <a:xfrm>
            <a:off x="5968171" y="5321085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3DF76FA-0E4B-4913-80D9-BF3B68F72B32}"/>
              </a:ext>
            </a:extLst>
          </p:cNvPr>
          <p:cNvSpPr/>
          <p:nvPr/>
        </p:nvSpPr>
        <p:spPr>
          <a:xfrm>
            <a:off x="5968171" y="5850367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14BCB5-D14D-4359-A4CE-72290D1AFDAD}"/>
              </a:ext>
            </a:extLst>
          </p:cNvPr>
          <p:cNvSpPr txBox="1"/>
          <p:nvPr/>
        </p:nvSpPr>
        <p:spPr>
          <a:xfrm>
            <a:off x="6460857" y="16129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33273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F6E937E1-8943-4919-9E33-96F47A55878C}"/>
              </a:ext>
            </a:extLst>
          </p:cNvPr>
          <p:cNvSpPr txBox="1"/>
          <p:nvPr/>
        </p:nvSpPr>
        <p:spPr>
          <a:xfrm>
            <a:off x="672629" y="5219851"/>
            <a:ext cx="283484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76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F7DE8-F94A-473B-9C91-9695B2050373}"/>
              </a:ext>
            </a:extLst>
          </p:cNvPr>
          <p:cNvSpPr txBox="1"/>
          <p:nvPr/>
        </p:nvSpPr>
        <p:spPr>
          <a:xfrm>
            <a:off x="674099" y="1035070"/>
            <a:ext cx="54219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6A09CD-4484-40E5-95C2-D302EE699883}"/>
              </a:ext>
            </a:extLst>
          </p:cNvPr>
          <p:cNvSpPr txBox="1"/>
          <p:nvPr/>
        </p:nvSpPr>
        <p:spPr>
          <a:xfrm>
            <a:off x="672630" y="2226562"/>
            <a:ext cx="15316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287B57-CCA1-41CB-826C-C0A19AF8EDD2}"/>
              </a:ext>
            </a:extLst>
          </p:cNvPr>
          <p:cNvSpPr txBox="1"/>
          <p:nvPr/>
        </p:nvSpPr>
        <p:spPr>
          <a:xfrm>
            <a:off x="672631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045C0A-479E-497A-BE8F-FB579B3676D9}"/>
              </a:ext>
            </a:extLst>
          </p:cNvPr>
          <p:cNvSpPr txBox="1"/>
          <p:nvPr/>
        </p:nvSpPr>
        <p:spPr>
          <a:xfrm>
            <a:off x="2691032" y="2226562"/>
            <a:ext cx="15316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EC5737-1BA2-4497-8FF5-82D2E2975609}"/>
              </a:ext>
            </a:extLst>
          </p:cNvPr>
          <p:cNvSpPr txBox="1"/>
          <p:nvPr/>
        </p:nvSpPr>
        <p:spPr>
          <a:xfrm>
            <a:off x="2691032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312BA8-C58E-456F-83EF-B3AE6F4A741F}"/>
              </a:ext>
            </a:extLst>
          </p:cNvPr>
          <p:cNvSpPr txBox="1"/>
          <p:nvPr/>
        </p:nvSpPr>
        <p:spPr>
          <a:xfrm>
            <a:off x="4502058" y="1642778"/>
            <a:ext cx="1613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72630" y="3451379"/>
            <a:ext cx="42013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72629" y="4094021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DDA6A-5AE8-4D14-ACE6-9D584C2AADB0}"/>
              </a:ext>
            </a:extLst>
          </p:cNvPr>
          <p:cNvSpPr txBox="1"/>
          <p:nvPr/>
        </p:nvSpPr>
        <p:spPr>
          <a:xfrm>
            <a:off x="5308775" y="3451379"/>
            <a:ext cx="536785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322512C-C2CD-409C-B49F-C66081E673C3}"/>
              </a:ext>
            </a:extLst>
          </p:cNvPr>
          <p:cNvSpPr txBox="1"/>
          <p:nvPr/>
        </p:nvSpPr>
        <p:spPr>
          <a:xfrm>
            <a:off x="5308776" y="4094021"/>
            <a:ext cx="301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E2112-3477-4118-B7E9-CDFC2A3FC062}"/>
              </a:ext>
            </a:extLst>
          </p:cNvPr>
          <p:cNvSpPr txBox="1"/>
          <p:nvPr/>
        </p:nvSpPr>
        <p:spPr>
          <a:xfrm>
            <a:off x="5308775" y="4551997"/>
            <a:ext cx="3835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&gt;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5C22BF7-2438-4619-887F-45E9B5A8B6D6}"/>
              </a:ext>
            </a:extLst>
          </p:cNvPr>
          <p:cNvSpPr txBox="1"/>
          <p:nvPr/>
        </p:nvSpPr>
        <p:spPr>
          <a:xfrm>
            <a:off x="672629" y="5860505"/>
            <a:ext cx="213506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B23775-97C6-486A-B415-5253866885A5}"/>
              </a:ext>
            </a:extLst>
          </p:cNvPr>
          <p:cNvSpPr txBox="1"/>
          <p:nvPr/>
        </p:nvSpPr>
        <p:spPr>
          <a:xfrm>
            <a:off x="9320169" y="4099096"/>
            <a:ext cx="129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C3E46A-3FA8-4D93-9EC4-557D5B470701}"/>
              </a:ext>
            </a:extLst>
          </p:cNvPr>
          <p:cNvSpPr txBox="1"/>
          <p:nvPr/>
        </p:nvSpPr>
        <p:spPr>
          <a:xfrm>
            <a:off x="9320169" y="4526294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2200D9-880A-4E8F-8EC5-8F02D8D652E6}"/>
              </a:ext>
            </a:extLst>
          </p:cNvPr>
          <p:cNvSpPr txBox="1"/>
          <p:nvPr/>
        </p:nvSpPr>
        <p:spPr>
          <a:xfrm>
            <a:off x="7064488" y="1647494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703691E-ACCE-4131-9034-3217827C8A0C}"/>
              </a:ext>
            </a:extLst>
          </p:cNvPr>
          <p:cNvCxnSpPr/>
          <p:nvPr/>
        </p:nvCxnSpPr>
        <p:spPr>
          <a:xfrm>
            <a:off x="672629" y="2998871"/>
            <a:ext cx="9523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10197" y="50334"/>
            <a:ext cx="416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893064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535706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541608" y="1510003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9FFA17-123C-4516-8463-A72A8102F0BD}"/>
              </a:ext>
            </a:extLst>
          </p:cNvPr>
          <p:cNvSpPr txBox="1"/>
          <p:nvPr/>
        </p:nvSpPr>
        <p:spPr>
          <a:xfrm>
            <a:off x="658981" y="2287350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E16D1-B6EA-4118-88AC-E814D37B18F8}"/>
              </a:ext>
            </a:extLst>
          </p:cNvPr>
          <p:cNvSpPr txBox="1"/>
          <p:nvPr/>
        </p:nvSpPr>
        <p:spPr>
          <a:xfrm>
            <a:off x="658979" y="2929992"/>
            <a:ext cx="20569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A6034-C121-48FB-AD6C-31769C6E4558}"/>
              </a:ext>
            </a:extLst>
          </p:cNvPr>
          <p:cNvSpPr txBox="1"/>
          <p:nvPr/>
        </p:nvSpPr>
        <p:spPr>
          <a:xfrm>
            <a:off x="6492634" y="2929992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16F830-FD20-469B-9479-AE224742C7D9}"/>
              </a:ext>
            </a:extLst>
          </p:cNvPr>
          <p:cNvSpPr txBox="1"/>
          <p:nvPr/>
        </p:nvSpPr>
        <p:spPr>
          <a:xfrm>
            <a:off x="2944216" y="2929992"/>
            <a:ext cx="33201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(codes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656176-DC76-47CF-A93D-D17B38CE4F64}"/>
              </a:ext>
            </a:extLst>
          </p:cNvPr>
          <p:cNvSpPr txBox="1"/>
          <p:nvPr/>
        </p:nvSpPr>
        <p:spPr>
          <a:xfrm>
            <a:off x="670684" y="3681636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9829C3-435F-407B-8D4D-CFE572DE6907}"/>
              </a:ext>
            </a:extLst>
          </p:cNvPr>
          <p:cNvSpPr txBox="1"/>
          <p:nvPr/>
        </p:nvSpPr>
        <p:spPr>
          <a:xfrm>
            <a:off x="670683" y="4324278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A1F8AF-724F-4EC1-BC38-F3CB2EDCC4A8}"/>
              </a:ext>
            </a:extLst>
          </p:cNvPr>
          <p:cNvSpPr txBox="1"/>
          <p:nvPr/>
        </p:nvSpPr>
        <p:spPr>
          <a:xfrm>
            <a:off x="3222052" y="4324278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55A73D-CDC0-43F2-AF17-53E5DBF07C12}"/>
              </a:ext>
            </a:extLst>
          </p:cNvPr>
          <p:cNvSpPr txBox="1"/>
          <p:nvPr/>
        </p:nvSpPr>
        <p:spPr>
          <a:xfrm>
            <a:off x="670684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D39159-1166-4257-83A1-7032BAAB607D}"/>
              </a:ext>
            </a:extLst>
          </p:cNvPr>
          <p:cNvSpPr txBox="1"/>
          <p:nvPr/>
        </p:nvSpPr>
        <p:spPr>
          <a:xfrm>
            <a:off x="650305" y="5718564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AE5B8F-96C3-4AE6-92CC-51A319F795A9}"/>
              </a:ext>
            </a:extLst>
          </p:cNvPr>
          <p:cNvSpPr txBox="1"/>
          <p:nvPr/>
        </p:nvSpPr>
        <p:spPr>
          <a:xfrm>
            <a:off x="3201674" y="5718564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C5B6-2019-4BE4-BA97-041CCC338579}"/>
              </a:ext>
            </a:extLst>
          </p:cNvPr>
          <p:cNvSpPr txBox="1"/>
          <p:nvPr/>
        </p:nvSpPr>
        <p:spPr>
          <a:xfrm>
            <a:off x="650305" y="6174552"/>
            <a:ext cx="27469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bb_pad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E7B2B4-CC20-4FAC-96FA-CDE8A9E60805}"/>
              </a:ext>
            </a:extLst>
          </p:cNvPr>
          <p:cNvSpPr txBox="1"/>
          <p:nvPr/>
        </p:nvSpPr>
        <p:spPr>
          <a:xfrm>
            <a:off x="5551320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BBoxLblBlock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vocab=None, add_na=True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0AE89B-EE84-4885-A6E6-8ECA3A22721F}"/>
              </a:ext>
            </a:extLst>
          </p:cNvPr>
          <p:cNvSpPr txBox="1"/>
          <p:nvPr/>
        </p:nvSpPr>
        <p:spPr>
          <a:xfrm>
            <a:off x="5551320" y="5718564"/>
            <a:ext cx="50256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(vocab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vocab, add_na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373AF9-6348-4E80-87B5-74A63CC190DA}"/>
              </a:ext>
            </a:extLst>
          </p:cNvPr>
          <p:cNvSpPr txBox="1"/>
          <p:nvPr/>
        </p:nvSpPr>
        <p:spPr>
          <a:xfrm>
            <a:off x="5551320" y="6174552"/>
            <a:ext cx="18321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30FFBF5-2C31-4785-A160-39C21C03EE88}"/>
              </a:ext>
            </a:extLst>
          </p:cNvPr>
          <p:cNvSpPr txBox="1"/>
          <p:nvPr/>
        </p:nvSpPr>
        <p:spPr>
          <a:xfrm>
            <a:off x="5016694" y="922774"/>
            <a:ext cx="3320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PILDicom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CBE7AC-85C9-43CF-B1F9-4C12B6282046}"/>
              </a:ext>
            </a:extLst>
          </p:cNvPr>
          <p:cNvSpPr txBox="1"/>
          <p:nvPr/>
        </p:nvSpPr>
        <p:spPr>
          <a:xfrm>
            <a:off x="8238947" y="1503861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384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993732"/>
            <a:ext cx="660162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636374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992657" y="1636374"/>
            <a:ext cx="34763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833205-5F7E-4E9C-8989-C0618BEE9DD4}"/>
              </a:ext>
            </a:extLst>
          </p:cNvPr>
          <p:cNvSpPr txBox="1"/>
          <p:nvPr/>
        </p:nvSpPr>
        <p:spPr>
          <a:xfrm>
            <a:off x="6868621" y="1636374"/>
            <a:ext cx="166123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45AEC80-4E0B-49EE-A7A4-D056703C39A0}"/>
              </a:ext>
            </a:extLst>
          </p:cNvPr>
          <p:cNvSpPr txBox="1"/>
          <p:nvPr/>
        </p:nvSpPr>
        <p:spPr>
          <a:xfrm>
            <a:off x="8529851" y="1667151"/>
            <a:ext cx="131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85FD08-89B4-44F7-9991-C4C0BF017FF0}"/>
              </a:ext>
            </a:extLst>
          </p:cNvPr>
          <p:cNvSpPr txBox="1"/>
          <p:nvPr/>
        </p:nvSpPr>
        <p:spPr>
          <a:xfrm>
            <a:off x="2025609" y="2279016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4FA1D1-A403-4DF2-9E1D-EDC23CAD3D30}"/>
              </a:ext>
            </a:extLst>
          </p:cNvPr>
          <p:cNvSpPr txBox="1"/>
          <p:nvPr/>
        </p:nvSpPr>
        <p:spPr>
          <a:xfrm>
            <a:off x="4302932" y="2279016"/>
            <a:ext cx="477282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9845AB-70D1-4889-A8CF-9A79E0620656}"/>
              </a:ext>
            </a:extLst>
          </p:cNvPr>
          <p:cNvSpPr txBox="1"/>
          <p:nvPr/>
        </p:nvSpPr>
        <p:spPr>
          <a:xfrm>
            <a:off x="658980" y="227901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BD92B2-B2A4-4913-87FE-2ED83A69A236}"/>
              </a:ext>
            </a:extLst>
          </p:cNvPr>
          <p:cNvSpPr txBox="1"/>
          <p:nvPr/>
        </p:nvSpPr>
        <p:spPr>
          <a:xfrm>
            <a:off x="658980" y="2860103"/>
            <a:ext cx="106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40011-9FBB-4AEC-BB2A-15C06073F1B5}"/>
              </a:ext>
            </a:extLst>
          </p:cNvPr>
          <p:cNvSpPr txBox="1"/>
          <p:nvPr/>
        </p:nvSpPr>
        <p:spPr>
          <a:xfrm>
            <a:off x="2025609" y="2829325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3FB21-FA24-412D-A561-5BE0ACFE48C6}"/>
              </a:ext>
            </a:extLst>
          </p:cNvPr>
          <p:cNvSpPr txBox="1"/>
          <p:nvPr/>
        </p:nvSpPr>
        <p:spPr>
          <a:xfrm>
            <a:off x="4300090" y="2829325"/>
            <a:ext cx="24555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86E944C-7F3A-4A74-8334-14026515C161}"/>
              </a:ext>
            </a:extLst>
          </p:cNvPr>
          <p:cNvSpPr txBox="1"/>
          <p:nvPr/>
        </p:nvSpPr>
        <p:spPr>
          <a:xfrm>
            <a:off x="658980" y="3995588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01B6270-7FDF-4BD4-9B47-96C7047DB869}"/>
              </a:ext>
            </a:extLst>
          </p:cNvPr>
          <p:cNvSpPr txBox="1"/>
          <p:nvPr/>
        </p:nvSpPr>
        <p:spPr>
          <a:xfrm>
            <a:off x="658980" y="4489263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666A93-0983-476F-AC69-CEB88A22D0B5}"/>
              </a:ext>
            </a:extLst>
          </p:cNvPr>
          <p:cNvSpPr txBox="1"/>
          <p:nvPr/>
        </p:nvSpPr>
        <p:spPr>
          <a:xfrm>
            <a:off x="658980" y="5308187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786D085-1E02-4279-A854-74ED4DF95718}"/>
              </a:ext>
            </a:extLst>
          </p:cNvPr>
          <p:cNvSpPr txBox="1"/>
          <p:nvPr/>
        </p:nvSpPr>
        <p:spPr>
          <a:xfrm>
            <a:off x="658980" y="5801862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2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EE567E-51C9-40D5-B469-9360F36864BB}"/>
              </a:ext>
            </a:extLst>
          </p:cNvPr>
          <p:cNvSpPr txBox="1"/>
          <p:nvPr/>
        </p:nvSpPr>
        <p:spPr>
          <a:xfrm>
            <a:off x="460939" y="3108711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='archive'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652C84-353D-4F87-9DFD-80E0C5400BA0}"/>
              </a:ext>
            </a:extLst>
          </p:cNvPr>
          <p:cNvSpPr txBox="1"/>
          <p:nvPr/>
        </p:nvSpPr>
        <p:spPr>
          <a:xfrm>
            <a:off x="4821128" y="3108711"/>
            <a:ext cx="6291413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`url` to `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else to the default location :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1. Check if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subdirectories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 </a:t>
            </a:r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if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=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’:	check if ‘./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else : 		check if ‘./data’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2.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‘url’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directory.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3.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in the default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archive / data / model 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 directory, as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by the Config() class –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next slide.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4. Return the full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downloaded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47769F-AEEF-4EC5-934A-883D65AF7AFB}"/>
              </a:ext>
            </a:extLst>
          </p:cNvPr>
          <p:cNvSpPr txBox="1"/>
          <p:nvPr/>
        </p:nvSpPr>
        <p:spPr>
          <a:xfrm>
            <a:off x="460938" y="5340063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download_url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url,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overwrite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pbar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show_progress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chunk_size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=1024*1024, timeout=4, retries=5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4F1ED9-652E-4594-BD2E-BA627CD923BD}"/>
              </a:ext>
            </a:extLst>
          </p:cNvPr>
          <p:cNvSpPr txBox="1"/>
          <p:nvPr/>
        </p:nvSpPr>
        <p:spPr>
          <a:xfrm>
            <a:off x="4821126" y="547517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unless it exists and not `overwrite`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0FBECF-B884-4A07-8724-EBC87B1C06C2}"/>
              </a:ext>
            </a:extLst>
          </p:cNvPr>
          <p:cNvSpPr txBox="1"/>
          <p:nvPr/>
        </p:nvSpPr>
        <p:spPr>
          <a:xfrm>
            <a:off x="460937" y="6161204"/>
            <a:ext cx="4168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05AED8-DC1D-4CB8-B5EB-174B6A06DAD4}"/>
              </a:ext>
            </a:extLst>
          </p:cNvPr>
          <p:cNvSpPr txBox="1"/>
          <p:nvPr/>
        </p:nvSpPr>
        <p:spPr>
          <a:xfrm>
            <a:off x="460937" y="895380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URLs.IMDB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URLs.IMAGENETTE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200F4B-4401-4CBD-8A09-1485602762D5}"/>
              </a:ext>
            </a:extLst>
          </p:cNvPr>
          <p:cNvSpPr txBox="1"/>
          <p:nvPr/>
        </p:nvSpPr>
        <p:spPr>
          <a:xfrm>
            <a:off x="4821128" y="6161204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using `tarfile` or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zipfile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A493F8-CE31-458A-ABC5-E3104DBBBD0B}"/>
              </a:ext>
            </a:extLst>
          </p:cNvPr>
          <p:cNvSpPr txBox="1"/>
          <p:nvPr/>
        </p:nvSpPr>
        <p:spPr>
          <a:xfrm>
            <a:off x="4821128" y="895380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 pointing to compressed versions of datasets (.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ready to download from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Amazon servers 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55 datasets and 3 pretrained models available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560A83-537C-44BC-BC57-0FE865402E3C}"/>
              </a:ext>
            </a:extLst>
          </p:cNvPr>
          <p:cNvSpPr txBox="1"/>
          <p:nvPr/>
        </p:nvSpPr>
        <p:spPr>
          <a:xfrm>
            <a:off x="4821126" y="1877885"/>
            <a:ext cx="629141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doesn't exist, and un-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unzip to folder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 The default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folder is determined as described in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below. If the data is found in the shared ‘storage’ directory, a symbolic link is created instead of downloading. Return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222A8F-6270-47AA-BAEA-D36C4569A47A}"/>
              </a:ext>
            </a:extLst>
          </p:cNvPr>
          <p:cNvSpPr txBox="1"/>
          <p:nvPr/>
        </p:nvSpPr>
        <p:spPr>
          <a:xfrm>
            <a:off x="460935" y="1877885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='data'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extract_func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6BA540-BA5C-4A6C-ACD5-4832B1FC7065}"/>
              </a:ext>
            </a:extLst>
          </p:cNvPr>
          <p:cNvCxnSpPr/>
          <p:nvPr/>
        </p:nvCxnSpPr>
        <p:spPr>
          <a:xfrm>
            <a:off x="460937" y="5127692"/>
            <a:ext cx="1065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9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Directories config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38E1-DA14-48D0-9635-2A5F22B8FE9E}"/>
              </a:ext>
            </a:extLst>
          </p:cNvPr>
          <p:cNvSpPr txBox="1"/>
          <p:nvPr/>
        </p:nvSpPr>
        <p:spPr>
          <a:xfrm>
            <a:off x="788774" y="1623005"/>
            <a:ext cx="51101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'~/.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getenv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'FASTAI_HOME’)</a:t>
            </a:r>
            <a:b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config_file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config.yml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FEB2E-6B6A-4012-8F44-B9AB4853E571}"/>
              </a:ext>
            </a:extLst>
          </p:cNvPr>
          <p:cNvSpPr/>
          <p:nvPr/>
        </p:nvSpPr>
        <p:spPr>
          <a:xfrm>
            <a:off x="464024" y="995326"/>
            <a:ext cx="294584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13EF72-9552-4C91-8A02-4D7D5DF27473}"/>
              </a:ext>
            </a:extLst>
          </p:cNvPr>
          <p:cNvSpPr txBox="1"/>
          <p:nvPr/>
        </p:nvSpPr>
        <p:spPr>
          <a:xfrm>
            <a:off x="788774" y="25466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2A13F-BF0A-4C6C-939A-763CE2E070D1}"/>
              </a:ext>
            </a:extLst>
          </p:cNvPr>
          <p:cNvSpPr txBox="1"/>
          <p:nvPr/>
        </p:nvSpPr>
        <p:spPr>
          <a:xfrm>
            <a:off x="3698543" y="2562073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config file, creates path and config file if they didn’t exist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5B3F58-ACBD-4C64-ADA9-BF553B48F164}"/>
              </a:ext>
            </a:extLst>
          </p:cNvPr>
          <p:cNvSpPr txBox="1"/>
          <p:nvPr/>
        </p:nvSpPr>
        <p:spPr>
          <a:xfrm>
            <a:off x="996287" y="3125132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B56B7B-E12D-464E-A88C-BA837561F8EE}"/>
              </a:ext>
            </a:extLst>
          </p:cNvPr>
          <p:cNvSpPr txBox="1"/>
          <p:nvPr/>
        </p:nvSpPr>
        <p:spPr>
          <a:xfrm>
            <a:off x="994217" y="3653111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AD358B-245E-4740-8B66-1ECF13300D98}"/>
              </a:ext>
            </a:extLst>
          </p:cNvPr>
          <p:cNvSpPr txBox="1"/>
          <p:nvPr/>
        </p:nvSpPr>
        <p:spPr>
          <a:xfrm>
            <a:off x="994217" y="4156970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7612E-3C35-44A5-9E37-85D0564A7A0A}"/>
              </a:ext>
            </a:extLst>
          </p:cNvPr>
          <p:cNvSpPr txBox="1"/>
          <p:nvPr/>
        </p:nvSpPr>
        <p:spPr>
          <a:xfrm>
            <a:off x="3698543" y="3140521"/>
            <a:ext cx="721966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archive_path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/'archive’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compressed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/'data’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storage_path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'/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# user	# model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A55C2-88A0-47EE-AB05-8B71AF5C08B0}"/>
              </a:ext>
            </a:extLst>
          </p:cNvPr>
          <p:cNvSpPr txBox="1"/>
          <p:nvPr/>
        </p:nvSpPr>
        <p:spPr>
          <a:xfrm>
            <a:off x="788774" y="5050329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783626-3112-4901-BED0-D9C8096D0A97}"/>
              </a:ext>
            </a:extLst>
          </p:cNvPr>
          <p:cNvSpPr txBox="1"/>
          <p:nvPr/>
        </p:nvSpPr>
        <p:spPr>
          <a:xfrm>
            <a:off x="788774" y="607821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k,v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E2781A-3C68-4BCB-BC4E-B9A816E0021C}"/>
              </a:ext>
            </a:extLst>
          </p:cNvPr>
          <p:cNvSpPr txBox="1"/>
          <p:nvPr/>
        </p:nvSpPr>
        <p:spPr>
          <a:xfrm>
            <a:off x="3698543" y="6078215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Directly sets the value for a given key in the dictionary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12B02E-37D8-490F-A620-84F5004EC813}"/>
              </a:ext>
            </a:extLst>
          </p:cNvPr>
          <p:cNvSpPr txBox="1"/>
          <p:nvPr/>
        </p:nvSpPr>
        <p:spPr>
          <a:xfrm>
            <a:off x="3698543" y="5053587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Tries to read key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key+’_path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 value in the dictionary.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Config()[‘data’]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Config().data’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F01A64-86AA-42BB-8668-3CBA107F6631}"/>
              </a:ext>
            </a:extLst>
          </p:cNvPr>
          <p:cNvSpPr txBox="1"/>
          <p:nvPr/>
        </p:nvSpPr>
        <p:spPr>
          <a:xfrm>
            <a:off x="3698542" y="105806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Persistent dictionary of configuration properties – used for storage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09DCFEA-C276-4E2C-B3E2-78A1F8ED3BBD}"/>
              </a:ext>
            </a:extLst>
          </p:cNvPr>
          <p:cNvSpPr txBox="1"/>
          <p:nvPr/>
        </p:nvSpPr>
        <p:spPr>
          <a:xfrm>
            <a:off x="788774" y="549334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geattr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5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BFB06-FF5E-417F-99DE-F6AD005A55B1}"/>
              </a:ext>
            </a:extLst>
          </p:cNvPr>
          <p:cNvSpPr txBox="1"/>
          <p:nvPr/>
        </p:nvSpPr>
        <p:spPr>
          <a:xfrm>
            <a:off x="568252" y="50334"/>
            <a:ext cx="70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Model,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Directories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7F2D2-116F-459F-8B47-240ED8F36518}"/>
              </a:ext>
            </a:extLst>
          </p:cNvPr>
          <p:cNvSpPr txBox="1"/>
          <p:nvPr/>
        </p:nvSpPr>
        <p:spPr>
          <a:xfrm>
            <a:off x="1382332" y="21040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4BFB34-FA90-42D0-851E-346019EF29A4}"/>
              </a:ext>
            </a:extLst>
          </p:cNvPr>
          <p:cNvSpPr txBox="1"/>
          <p:nvPr/>
        </p:nvSpPr>
        <p:spPr>
          <a:xfrm>
            <a:off x="4355907" y="2104085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 or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‘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3.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5FCA-6E34-4CCF-9447-1E78E67075F1}"/>
              </a:ext>
            </a:extLst>
          </p:cNvPr>
          <p:cNvSpPr txBox="1"/>
          <p:nvPr/>
        </p:nvSpPr>
        <p:spPr>
          <a:xfrm>
            <a:off x="1382332" y="392612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Learner.export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5D3FC-862D-4B30-907A-DA2FC59B95E0}"/>
              </a:ext>
            </a:extLst>
          </p:cNvPr>
          <p:cNvSpPr txBox="1"/>
          <p:nvPr/>
        </p:nvSpPr>
        <p:spPr>
          <a:xfrm>
            <a:off x="4355907" y="3926127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CE6AF-9C35-4197-8EFD-20422F4AA07C}"/>
              </a:ext>
            </a:extLst>
          </p:cNvPr>
          <p:cNvSpPr txBox="1"/>
          <p:nvPr/>
        </p:nvSpPr>
        <p:spPr>
          <a:xfrm>
            <a:off x="1382332" y="438779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F1117C-2946-49EC-809E-A27A1E667E9E}"/>
              </a:ext>
            </a:extLst>
          </p:cNvPr>
          <p:cNvSpPr txBox="1"/>
          <p:nvPr/>
        </p:nvSpPr>
        <p:spPr>
          <a:xfrm>
            <a:off x="4355907" y="4387792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DF4F8-AA0D-4B2D-BA2A-39AAA270AFBE}"/>
              </a:ext>
            </a:extLst>
          </p:cNvPr>
          <p:cNvSpPr txBox="1"/>
          <p:nvPr/>
        </p:nvSpPr>
        <p:spPr>
          <a:xfrm>
            <a:off x="1382332" y="505709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Learner.save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80FDA-95F3-47FB-806F-76C7F34B769B}"/>
              </a:ext>
            </a:extLst>
          </p:cNvPr>
          <p:cNvSpPr txBox="1"/>
          <p:nvPr/>
        </p:nvSpPr>
        <p:spPr>
          <a:xfrm>
            <a:off x="1382332" y="5549574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5E0D0-AC54-4FC0-9363-2C71D0FE9523}"/>
              </a:ext>
            </a:extLst>
          </p:cNvPr>
          <p:cNvSpPr txBox="1"/>
          <p:nvPr/>
        </p:nvSpPr>
        <p:spPr>
          <a:xfrm>
            <a:off x="4355907" y="5055700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FF4DA4-5A19-41C5-9135-D649948660C3}"/>
              </a:ext>
            </a:extLst>
          </p:cNvPr>
          <p:cNvSpPr txBox="1"/>
          <p:nvPr/>
        </p:nvSpPr>
        <p:spPr>
          <a:xfrm>
            <a:off x="4355907" y="5564963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84CEC3-51EB-4316-8CB1-F702353A0B32}"/>
              </a:ext>
            </a:extLst>
          </p:cNvPr>
          <p:cNvSpPr txBox="1"/>
          <p:nvPr/>
        </p:nvSpPr>
        <p:spPr>
          <a:xfrm>
            <a:off x="1382332" y="3012060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BE7752-748E-4566-BEE0-FF477E9C61E5}"/>
              </a:ext>
            </a:extLst>
          </p:cNvPr>
          <p:cNvSpPr txBox="1"/>
          <p:nvPr/>
        </p:nvSpPr>
        <p:spPr>
          <a:xfrm>
            <a:off x="4355906" y="3032397"/>
            <a:ext cx="62914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2.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by default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D776-9F91-436F-A542-B0364EC1C977}"/>
              </a:ext>
            </a:extLst>
          </p:cNvPr>
          <p:cNvSpPr txBox="1"/>
          <p:nvPr/>
        </p:nvSpPr>
        <p:spPr>
          <a:xfrm>
            <a:off x="1316320" y="6249491"/>
            <a:ext cx="28065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orchvision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weights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D35F54-2A2E-4A9B-AD2D-8A69A81368A7}"/>
              </a:ext>
            </a:extLst>
          </p:cNvPr>
          <p:cNvSpPr txBox="1"/>
          <p:nvPr/>
        </p:nvSpPr>
        <p:spPr>
          <a:xfrm>
            <a:off x="4355905" y="624949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‘~/.cache/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/hub’ or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$TORCH_HOME/hub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99A1D-D250-49EF-ACD9-24CD29A17206}"/>
              </a:ext>
            </a:extLst>
          </p:cNvPr>
          <p:cNvSpPr/>
          <p:nvPr/>
        </p:nvSpPr>
        <p:spPr>
          <a:xfrm rot="16200000">
            <a:off x="137047" y="5672632"/>
            <a:ext cx="1563126" cy="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65EF-3B58-449A-8E65-E4F21F6568CC}"/>
              </a:ext>
            </a:extLst>
          </p:cNvPr>
          <p:cNvSpPr/>
          <p:nvPr/>
        </p:nvSpPr>
        <p:spPr>
          <a:xfrm rot="16200000">
            <a:off x="-497263" y="3366377"/>
            <a:ext cx="2780434" cy="25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B16803-97CA-4D62-A346-6F816AFF62E3}"/>
              </a:ext>
            </a:extLst>
          </p:cNvPr>
          <p:cNvSpPr txBox="1"/>
          <p:nvPr/>
        </p:nvSpPr>
        <p:spPr>
          <a:xfrm>
            <a:off x="1382332" y="132978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8FD49A-C69E-4DB0-82F8-04FE86F24E0E}"/>
              </a:ext>
            </a:extLst>
          </p:cNvPr>
          <p:cNvSpPr txBox="1"/>
          <p:nvPr/>
        </p:nvSpPr>
        <p:spPr>
          <a:xfrm>
            <a:off x="4355905" y="1375578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DE4228E-04A3-4116-ADF7-D3E3536315F3}"/>
              </a:ext>
            </a:extLst>
          </p:cNvPr>
          <p:cNvSpPr txBox="1"/>
          <p:nvPr/>
        </p:nvSpPr>
        <p:spPr>
          <a:xfrm>
            <a:off x="1382332" y="830614"/>
            <a:ext cx="33928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ImageDataLoaders.from_xxx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3A8F4A-CC65-4292-B782-F73E9A346AC1}"/>
              </a:ext>
            </a:extLst>
          </p:cNvPr>
          <p:cNvSpPr txBox="1"/>
          <p:nvPr/>
        </p:nvSpPr>
        <p:spPr>
          <a:xfrm>
            <a:off x="4972912" y="853662"/>
            <a:ext cx="2935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47E666-E976-43D5-82D8-0A2A69D8CC78}"/>
              </a:ext>
            </a:extLst>
          </p:cNvPr>
          <p:cNvSpPr txBox="1"/>
          <p:nvPr/>
        </p:nvSpPr>
        <p:spPr>
          <a:xfrm>
            <a:off x="8106469" y="845259"/>
            <a:ext cx="273799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BEFA5-6BC4-41CA-BCCB-2765E8F10DAE}"/>
              </a:ext>
            </a:extLst>
          </p:cNvPr>
          <p:cNvSpPr/>
          <p:nvPr/>
        </p:nvSpPr>
        <p:spPr>
          <a:xfrm rot="16200000">
            <a:off x="358847" y="1191617"/>
            <a:ext cx="1057163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5033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F4BFA5-857A-402C-AC10-AAD8C32EA46D}"/>
              </a:ext>
            </a:extLst>
          </p:cNvPr>
          <p:cNvSpPr txBox="1"/>
          <p:nvPr/>
        </p:nvSpPr>
        <p:spPr>
          <a:xfrm>
            <a:off x="1236727" y="1236387"/>
            <a:ext cx="61440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extensions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followlinks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9136C8-797C-40DD-B030-A7B19B69EE33}"/>
              </a:ext>
            </a:extLst>
          </p:cNvPr>
          <p:cNvSpPr txBox="1"/>
          <p:nvPr/>
        </p:nvSpPr>
        <p:spPr>
          <a:xfrm>
            <a:off x="1236727" y="2328197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57890-E9DE-4BEE-99FE-1DA0C9AFE883}"/>
              </a:ext>
            </a:extLst>
          </p:cNvPr>
          <p:cNvSpPr txBox="1"/>
          <p:nvPr/>
        </p:nvSpPr>
        <p:spPr>
          <a:xfrm>
            <a:off x="1236727" y="174817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4804D6-4DA1-462E-959C-77EEE9D5EF7E}"/>
              </a:ext>
            </a:extLst>
          </p:cNvPr>
          <p:cNvSpPr txBox="1"/>
          <p:nvPr/>
        </p:nvSpPr>
        <p:spPr>
          <a:xfrm>
            <a:off x="5797987" y="1763561"/>
            <a:ext cx="5325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729354-6B53-4586-A744-0D4CBB9E7753}"/>
              </a:ext>
            </a:extLst>
          </p:cNvPr>
          <p:cNvSpPr txBox="1"/>
          <p:nvPr/>
        </p:nvSpPr>
        <p:spPr>
          <a:xfrm>
            <a:off x="7588119" y="1251776"/>
            <a:ext cx="26716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a list (L) of Path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343B0-5CA0-40A3-8615-D8625A7DC00B}"/>
              </a:ext>
            </a:extLst>
          </p:cNvPr>
          <p:cNvSpPr txBox="1"/>
          <p:nvPr/>
        </p:nvSpPr>
        <p:spPr>
          <a:xfrm>
            <a:off x="5797986" y="2349919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image extensions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AB445A-C296-4522-A39F-70E382FCD99A}"/>
              </a:ext>
            </a:extLst>
          </p:cNvPr>
          <p:cNvSpPr txBox="1"/>
          <p:nvPr/>
        </p:nvSpPr>
        <p:spPr>
          <a:xfrm>
            <a:off x="1236727" y="283998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BA2471-5F3D-4386-98BF-6326C36F0580}"/>
              </a:ext>
            </a:extLst>
          </p:cNvPr>
          <p:cNvSpPr txBox="1"/>
          <p:nvPr/>
        </p:nvSpPr>
        <p:spPr>
          <a:xfrm>
            <a:off x="5797985" y="2855371"/>
            <a:ext cx="53258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1D6B-6962-4074-B92B-8AF8E02B5A68}"/>
              </a:ext>
            </a:extLst>
          </p:cNvPr>
          <p:cNvSpPr txBox="1"/>
          <p:nvPr/>
        </p:nvSpPr>
        <p:spPr>
          <a:xfrm>
            <a:off x="1236727" y="3415214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86DBC3-AB7B-47CB-8DC6-2BCBDAE51010}"/>
              </a:ext>
            </a:extLst>
          </p:cNvPr>
          <p:cNvSpPr txBox="1"/>
          <p:nvPr/>
        </p:nvSpPr>
        <p:spPr>
          <a:xfrm>
            <a:off x="5797986" y="3436936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.txt extension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CBBC-3303-41F1-9DC3-722C9A92C6E5}"/>
              </a:ext>
            </a:extLst>
          </p:cNvPr>
          <p:cNvSpPr txBox="1"/>
          <p:nvPr/>
        </p:nvSpPr>
        <p:spPr>
          <a:xfrm>
            <a:off x="1236727" y="4576723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pandas.read_csv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35B08D-4D3A-4E84-B5EA-09AC165390F1}"/>
              </a:ext>
            </a:extLst>
          </p:cNvPr>
          <p:cNvSpPr txBox="1"/>
          <p:nvPr/>
        </p:nvSpPr>
        <p:spPr>
          <a:xfrm>
            <a:off x="1236727" y="5088507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pandas.read_json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A5E581-6CC6-4AFD-82CF-ADE7081D9494}"/>
              </a:ext>
            </a:extLst>
          </p:cNvPr>
          <p:cNvSpPr txBox="1"/>
          <p:nvPr/>
        </p:nvSpPr>
        <p:spPr>
          <a:xfrm>
            <a:off x="1236727" y="5605001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D0EBD4-9927-424D-8D96-9F3D4C308D62}"/>
              </a:ext>
            </a:extLst>
          </p:cNvPr>
          <p:cNvSpPr/>
          <p:nvPr/>
        </p:nvSpPr>
        <p:spPr>
          <a:xfrm rot="16200000">
            <a:off x="-548037" y="2325804"/>
            <a:ext cx="277049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FF4A8-B6DA-471C-BB2A-1E567EDFB111}"/>
              </a:ext>
            </a:extLst>
          </p:cNvPr>
          <p:cNvSpPr/>
          <p:nvPr/>
        </p:nvSpPr>
        <p:spPr>
          <a:xfrm rot="16200000">
            <a:off x="-32278" y="5087783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61389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85030" y="5033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07CC9-A344-400B-9E33-680DBAD31FB0}"/>
              </a:ext>
            </a:extLst>
          </p:cNvPr>
          <p:cNvSpPr txBox="1"/>
          <p:nvPr/>
        </p:nvSpPr>
        <p:spPr>
          <a:xfrm>
            <a:off x="384929" y="103453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7F0FE-EA30-4245-8523-6D585E9F29AB}"/>
              </a:ext>
            </a:extLst>
          </p:cNvPr>
          <p:cNvSpPr txBox="1"/>
          <p:nvPr/>
        </p:nvSpPr>
        <p:spPr>
          <a:xfrm>
            <a:off x="4186134" y="108070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 that splits `items` between train/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randomly.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E4E5BB-DFDC-4CF9-9C77-3739664381C1}"/>
              </a:ext>
            </a:extLst>
          </p:cNvPr>
          <p:cNvSpPr txBox="1"/>
          <p:nvPr/>
        </p:nvSpPr>
        <p:spPr>
          <a:xfrm>
            <a:off x="384929" y="1604577"/>
            <a:ext cx="367384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TrainTestSplitter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stratify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shuffle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875574-02D8-4715-8AC7-DB1F37379A2E}"/>
              </a:ext>
            </a:extLst>
          </p:cNvPr>
          <p:cNvSpPr txBox="1"/>
          <p:nvPr/>
        </p:nvSpPr>
        <p:spPr>
          <a:xfrm>
            <a:off x="384929" y="2728615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F9EBC-3820-4D59-ACEC-CFAA01187917}"/>
              </a:ext>
            </a:extLst>
          </p:cNvPr>
          <p:cNvSpPr txBox="1"/>
          <p:nvPr/>
        </p:nvSpPr>
        <p:spPr>
          <a:xfrm>
            <a:off x="384929" y="3273276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GrandparentSplitter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='train'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12912-6154-452D-B2FB-E7EF823B7406}"/>
              </a:ext>
            </a:extLst>
          </p:cNvPr>
          <p:cNvSpPr txBox="1"/>
          <p:nvPr/>
        </p:nvSpPr>
        <p:spPr>
          <a:xfrm>
            <a:off x="384929" y="4094936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E0715-6D23-4F97-8F88-7A041A6A339E}"/>
              </a:ext>
            </a:extLst>
          </p:cNvPr>
          <p:cNvSpPr txBox="1"/>
          <p:nvPr/>
        </p:nvSpPr>
        <p:spPr>
          <a:xfrm>
            <a:off x="384929" y="463959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31603-9A93-470D-9B88-200A3420F284}"/>
              </a:ext>
            </a:extLst>
          </p:cNvPr>
          <p:cNvSpPr txBox="1"/>
          <p:nvPr/>
        </p:nvSpPr>
        <p:spPr>
          <a:xfrm>
            <a:off x="384929" y="5174943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11C05-05CB-4DF6-8B84-481A89D71153}"/>
              </a:ext>
            </a:extLst>
          </p:cNvPr>
          <p:cNvSpPr txBox="1"/>
          <p:nvPr/>
        </p:nvSpPr>
        <p:spPr>
          <a:xfrm>
            <a:off x="384929" y="5706017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RandomSubsetSplitter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43E017-9CE6-440F-BF8B-2613FFBC7531}"/>
              </a:ext>
            </a:extLst>
          </p:cNvPr>
          <p:cNvSpPr txBox="1"/>
          <p:nvPr/>
        </p:nvSpPr>
        <p:spPr>
          <a:xfrm>
            <a:off x="4186133" y="189696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into random train and test subsets using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utility.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14D8CD-F803-46EB-9E41-B4036865FE5B}"/>
              </a:ext>
            </a:extLst>
          </p:cNvPr>
          <p:cNvSpPr txBox="1"/>
          <p:nvPr/>
        </p:nvSpPr>
        <p:spPr>
          <a:xfrm>
            <a:off x="4186133" y="277478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so that `val_idx` are in the validation set and the others in the training 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3EF5B7-BAF3-41C7-B8AF-E74AAC0A2C5A}"/>
              </a:ext>
            </a:extLst>
          </p:cNvPr>
          <p:cNvSpPr txBox="1"/>
          <p:nvPr/>
        </p:nvSpPr>
        <p:spPr>
          <a:xfrm>
            <a:off x="4186133" y="345794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from the grand parent folder names (`train_name` and `valid_name`).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A684AF-6B4E-4AA1-9212-2617080EBA14}"/>
              </a:ext>
            </a:extLst>
          </p:cNvPr>
          <p:cNvSpPr txBox="1"/>
          <p:nvPr/>
        </p:nvSpPr>
        <p:spPr>
          <a:xfrm>
            <a:off x="4186133" y="4139038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result of `func` (`True` for validation, `False` for training set).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F5CA50-93F8-4A77-92BD-21FD6C5C3FDD}"/>
              </a:ext>
            </a:extLst>
          </p:cNvPr>
          <p:cNvSpPr txBox="1"/>
          <p:nvPr/>
        </p:nvSpPr>
        <p:spPr>
          <a:xfrm>
            <a:off x="4186132" y="468576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depending on the value of `mask`.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3AB0CA-3618-4AF8-86B8-61C46FA52459}"/>
              </a:ext>
            </a:extLst>
          </p:cNvPr>
          <p:cNvSpPr txBox="1"/>
          <p:nvPr/>
        </p:nvSpPr>
        <p:spPr>
          <a:xfrm>
            <a:off x="4186131" y="5221110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providing file `fname` (contains names of valid items separated by newline).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A48FC0-0F2F-46D8-AB28-21252E07D3C4}"/>
              </a:ext>
            </a:extLst>
          </p:cNvPr>
          <p:cNvSpPr txBox="1"/>
          <p:nvPr/>
        </p:nvSpPr>
        <p:spPr>
          <a:xfrm>
            <a:off x="4186131" y="586809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(supposed to be a dataframe) by value in `col`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4194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C9D0AD-4461-40AE-808C-A7AC5896F5C0}"/>
              </a:ext>
            </a:extLst>
          </p:cNvPr>
          <p:cNvSpPr txBox="1"/>
          <p:nvPr/>
        </p:nvSpPr>
        <p:spPr>
          <a:xfrm>
            <a:off x="811535" y="133670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F9192F-FA01-46DB-A48B-3ADE3E12E628}"/>
              </a:ext>
            </a:extLst>
          </p:cNvPr>
          <p:cNvSpPr txBox="1"/>
          <p:nvPr/>
        </p:nvSpPr>
        <p:spPr>
          <a:xfrm>
            <a:off x="4936317" y="1336707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267A2F5-F9B3-4841-9C84-432985A36150}"/>
              </a:ext>
            </a:extLst>
          </p:cNvPr>
          <p:cNvSpPr txBox="1"/>
          <p:nvPr/>
        </p:nvSpPr>
        <p:spPr>
          <a:xfrm>
            <a:off x="811535" y="1891302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nm, default=None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EA41D5-894A-4F8E-924B-6EC3AEE151C5}"/>
              </a:ext>
            </a:extLst>
          </p:cNvPr>
          <p:cNvSpPr txBox="1"/>
          <p:nvPr/>
        </p:nvSpPr>
        <p:spPr>
          <a:xfrm>
            <a:off x="4936316" y="1902883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(nm)`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5C6432-6685-4067-B1BF-44E237CB56D5}"/>
              </a:ext>
            </a:extLst>
          </p:cNvPr>
          <p:cNvSpPr txBox="1"/>
          <p:nvPr/>
        </p:nvSpPr>
        <p:spPr>
          <a:xfrm>
            <a:off x="811534" y="430923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parent_label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62A36D-297F-4653-8585-83607A7B8FD8}"/>
              </a:ext>
            </a:extLst>
          </p:cNvPr>
          <p:cNvSpPr txBox="1"/>
          <p:nvPr/>
        </p:nvSpPr>
        <p:spPr>
          <a:xfrm>
            <a:off x="811534" y="296041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ColReader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label_delim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C69185-B9A5-4DDF-B22C-117DF3ED00E7}"/>
              </a:ext>
            </a:extLst>
          </p:cNvPr>
          <p:cNvSpPr txBox="1"/>
          <p:nvPr/>
        </p:nvSpPr>
        <p:spPr>
          <a:xfrm>
            <a:off x="4936315" y="432282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the parent folder name.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CDAEB4-6AC5-4D24-BBE4-E76CF3FF4BDD}"/>
              </a:ext>
            </a:extLst>
          </p:cNvPr>
          <p:cNvSpPr txBox="1"/>
          <p:nvPr/>
        </p:nvSpPr>
        <p:spPr>
          <a:xfrm>
            <a:off x="811534" y="496595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RegexLabeller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pat, match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E3910E-4238-40B9-88D3-5762CB3340F4}"/>
              </a:ext>
            </a:extLst>
          </p:cNvPr>
          <p:cNvSpPr txBox="1"/>
          <p:nvPr/>
        </p:nvSpPr>
        <p:spPr>
          <a:xfrm>
            <a:off x="4936314" y="496595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regex `pat`, by matching or searching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1188FF-5C18-4FC0-AD8C-C63EC1828358}"/>
              </a:ext>
            </a:extLst>
          </p:cNvPr>
          <p:cNvSpPr txBox="1"/>
          <p:nvPr/>
        </p:nvSpPr>
        <p:spPr>
          <a:xfrm>
            <a:off x="4936314" y="3114305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`cols` in `row`,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potential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split by `label`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601808" y="50334"/>
            <a:ext cx="824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labels -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6CD21-D85A-4C9F-A634-9026542525F1}"/>
              </a:ext>
            </a:extLst>
          </p:cNvPr>
          <p:cNvSpPr txBox="1"/>
          <p:nvPr/>
        </p:nvSpPr>
        <p:spPr>
          <a:xfrm>
            <a:off x="822299" y="1309120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6C8C-C158-44F1-8537-BF069A526FAC}"/>
              </a:ext>
            </a:extLst>
          </p:cNvPr>
          <p:cNvSpPr txBox="1"/>
          <p:nvPr/>
        </p:nvSpPr>
        <p:spPr>
          <a:xfrm>
            <a:off x="822299" y="219500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A1183-FFAE-4620-9CE0-47E7F1AD7514}"/>
              </a:ext>
            </a:extLst>
          </p:cNvPr>
          <p:cNvSpPr txBox="1"/>
          <p:nvPr/>
        </p:nvSpPr>
        <p:spPr>
          <a:xfrm>
            <a:off x="5134146" y="1295541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Reversible transform of category string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7B0B2-4D41-475D-945A-B92C7561437F}"/>
              </a:ext>
            </a:extLst>
          </p:cNvPr>
          <p:cNvSpPr txBox="1"/>
          <p:nvPr/>
        </p:nvSpPr>
        <p:spPr>
          <a:xfrm>
            <a:off x="5134146" y="2225780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multi-category strings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26E5B-14F8-4BE2-AED1-F9EFD7D83AA9}"/>
              </a:ext>
            </a:extLst>
          </p:cNvPr>
          <p:cNvSpPr txBox="1"/>
          <p:nvPr/>
        </p:nvSpPr>
        <p:spPr>
          <a:xfrm>
            <a:off x="822299" y="3084285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4BC2C1-4DE1-4BFF-BE27-6C54802F5A01}"/>
              </a:ext>
            </a:extLst>
          </p:cNvPr>
          <p:cNvSpPr txBox="1"/>
          <p:nvPr/>
        </p:nvSpPr>
        <p:spPr>
          <a:xfrm>
            <a:off x="5134146" y="3084285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encodes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561413-DF1D-4F45-BA56-9BE5D49F4C43}"/>
              </a:ext>
            </a:extLst>
          </p:cNvPr>
          <p:cNvSpPr txBox="1"/>
          <p:nvPr/>
        </p:nvSpPr>
        <p:spPr>
          <a:xfrm>
            <a:off x="822299" y="4002374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48979-7EEE-42CD-BFA3-31D49586798E}"/>
              </a:ext>
            </a:extLst>
          </p:cNvPr>
          <p:cNvSpPr txBox="1"/>
          <p:nvPr/>
        </p:nvSpPr>
        <p:spPr>
          <a:xfrm>
            <a:off x="5134147" y="4017763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encoded multi-category that decodes with `vocab`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05F446-EBED-444C-9594-AAC5C7F6EA2A}"/>
              </a:ext>
            </a:extLst>
          </p:cNvPr>
          <p:cNvSpPr txBox="1"/>
          <p:nvPr/>
        </p:nvSpPr>
        <p:spPr>
          <a:xfrm>
            <a:off x="822299" y="503015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8277B1-D47A-480D-A19F-24C4C78A1B76}"/>
              </a:ext>
            </a:extLst>
          </p:cNvPr>
          <p:cNvSpPr txBox="1"/>
          <p:nvPr/>
        </p:nvSpPr>
        <p:spPr>
          <a:xfrm>
            <a:off x="5134147" y="504554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floatifies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E78466-044E-40B6-8408-0321DCC4063A}"/>
              </a:ext>
            </a:extLst>
          </p:cNvPr>
          <p:cNvSpPr txBox="1"/>
          <p:nvPr/>
        </p:nvSpPr>
        <p:spPr>
          <a:xfrm>
            <a:off x="822299" y="1664282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8F9D8-4B8A-482B-A2FA-52380E85D7E1}"/>
              </a:ext>
            </a:extLst>
          </p:cNvPr>
          <p:cNvSpPr txBox="1"/>
          <p:nvPr/>
        </p:nvSpPr>
        <p:spPr>
          <a:xfrm>
            <a:off x="822299" y="2564334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B94AC5-9229-42D8-8687-00CE6CFC3356}"/>
              </a:ext>
            </a:extLst>
          </p:cNvPr>
          <p:cNvSpPr txBox="1"/>
          <p:nvPr/>
        </p:nvSpPr>
        <p:spPr>
          <a:xfrm>
            <a:off x="822299" y="4371929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A59339-1FEB-470B-B910-79869E310A21}"/>
              </a:ext>
            </a:extLst>
          </p:cNvPr>
          <p:cNvSpPr txBox="1"/>
          <p:nvPr/>
        </p:nvSpPr>
        <p:spPr>
          <a:xfrm>
            <a:off x="822299" y="5399488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42F5DB-0A17-4BB4-94D4-F37370EE2179}"/>
              </a:ext>
            </a:extLst>
          </p:cNvPr>
          <p:cNvSpPr txBox="1"/>
          <p:nvPr/>
        </p:nvSpPr>
        <p:spPr>
          <a:xfrm>
            <a:off x="5134146" y="1664283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108AB7-0082-440A-9117-890FA504DA3E}"/>
              </a:ext>
            </a:extLst>
          </p:cNvPr>
          <p:cNvSpPr txBox="1"/>
          <p:nvPr/>
        </p:nvSpPr>
        <p:spPr>
          <a:xfrm>
            <a:off x="7966702" y="166428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9486F3-5B97-4A85-AC0B-44B10A5C6B7A}"/>
              </a:ext>
            </a:extLst>
          </p:cNvPr>
          <p:cNvSpPr txBox="1"/>
          <p:nvPr/>
        </p:nvSpPr>
        <p:spPr>
          <a:xfrm>
            <a:off x="5134146" y="257769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FE8467-C3C8-4D73-BDCD-645C2C8ED36A}"/>
              </a:ext>
            </a:extLst>
          </p:cNvPr>
          <p:cNvSpPr txBox="1"/>
          <p:nvPr/>
        </p:nvSpPr>
        <p:spPr>
          <a:xfrm>
            <a:off x="7966703" y="2577695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65250B-010F-494B-8A8E-FCBD3D741554}"/>
              </a:ext>
            </a:extLst>
          </p:cNvPr>
          <p:cNvSpPr txBox="1"/>
          <p:nvPr/>
        </p:nvSpPr>
        <p:spPr>
          <a:xfrm>
            <a:off x="5134146" y="3453617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74AB719-B447-409D-B76F-85C14907EDFC}"/>
              </a:ext>
            </a:extLst>
          </p:cNvPr>
          <p:cNvSpPr txBox="1"/>
          <p:nvPr/>
        </p:nvSpPr>
        <p:spPr>
          <a:xfrm>
            <a:off x="7966701" y="3453616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L(str)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8BB160-D2EB-456C-A691-9906AF79F2F9}"/>
              </a:ext>
            </a:extLst>
          </p:cNvPr>
          <p:cNvSpPr txBox="1"/>
          <p:nvPr/>
        </p:nvSpPr>
        <p:spPr>
          <a:xfrm>
            <a:off x="5134146" y="4385112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28907B-6F51-4424-89ED-B28F59CB9AD7}"/>
              </a:ext>
            </a:extLst>
          </p:cNvPr>
          <p:cNvSpPr txBox="1"/>
          <p:nvPr/>
        </p:nvSpPr>
        <p:spPr>
          <a:xfrm>
            <a:off x="7966703" y="438511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89B715B-DA55-4A4E-BF9B-D33FD81FEF99}"/>
              </a:ext>
            </a:extLst>
          </p:cNvPr>
          <p:cNvSpPr txBox="1"/>
          <p:nvPr/>
        </p:nvSpPr>
        <p:spPr>
          <a:xfrm>
            <a:off x="5134146" y="542756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FloatTensor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C1BF29-9D2A-4679-9762-53678CE7D8FD}"/>
              </a:ext>
            </a:extLst>
          </p:cNvPr>
          <p:cNvSpPr txBox="1"/>
          <p:nvPr/>
        </p:nvSpPr>
        <p:spPr>
          <a:xfrm>
            <a:off x="7993187" y="5427565"/>
            <a:ext cx="285904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5474" y="50131"/>
            <a:ext cx="424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&amp;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AA480-38B8-4B8E-A3E1-7F1301471882}"/>
              </a:ext>
            </a:extLst>
          </p:cNvPr>
          <p:cNvSpPr txBox="1"/>
          <p:nvPr/>
        </p:nvSpPr>
        <p:spPr>
          <a:xfrm>
            <a:off x="6985337" y="5313826"/>
            <a:ext cx="1449304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4E207-F856-4BED-A637-0419F86C43A9}"/>
              </a:ext>
            </a:extLst>
          </p:cNvPr>
          <p:cNvSpPr txBox="1"/>
          <p:nvPr/>
        </p:nvSpPr>
        <p:spPr>
          <a:xfrm>
            <a:off x="6988145" y="233376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7F047-2D86-4582-9F65-144CB686D981}"/>
              </a:ext>
            </a:extLst>
          </p:cNvPr>
          <p:cNvSpPr txBox="1"/>
          <p:nvPr/>
        </p:nvSpPr>
        <p:spPr>
          <a:xfrm>
            <a:off x="1302226" y="196910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B603D-59F5-4D7D-A8AF-C76C0B05103D}"/>
              </a:ext>
            </a:extLst>
          </p:cNvPr>
          <p:cNvSpPr txBox="1"/>
          <p:nvPr/>
        </p:nvSpPr>
        <p:spPr>
          <a:xfrm>
            <a:off x="6985337" y="5802303"/>
            <a:ext cx="171230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21212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 x @cb.name</a:t>
            </a:r>
            <a:endParaRPr lang="fr-FR" sz="16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F31BC-6F4D-4FF0-802A-BE0531D26F28}"/>
              </a:ext>
            </a:extLst>
          </p:cNvPr>
          <p:cNvSpPr txBox="1"/>
          <p:nvPr/>
        </p:nvSpPr>
        <p:spPr>
          <a:xfrm>
            <a:off x="6986027" y="1493643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8BD6C0-C00F-46FA-92ED-604BC62C05FE}"/>
              </a:ext>
            </a:extLst>
          </p:cNvPr>
          <p:cNvSpPr txBox="1"/>
          <p:nvPr/>
        </p:nvSpPr>
        <p:spPr>
          <a:xfrm>
            <a:off x="6985337" y="3224296"/>
            <a:ext cx="144000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BF16A0-8177-4749-BDC9-55D325BCC827}"/>
              </a:ext>
            </a:extLst>
          </p:cNvPr>
          <p:cNvSpPr txBox="1"/>
          <p:nvPr/>
        </p:nvSpPr>
        <p:spPr>
          <a:xfrm>
            <a:off x="6985337" y="1013861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4C7A7E-2767-423C-9307-492224F73546}"/>
              </a:ext>
            </a:extLst>
          </p:cNvPr>
          <p:cNvSpPr txBox="1"/>
          <p:nvPr/>
        </p:nvSpPr>
        <p:spPr>
          <a:xfrm>
            <a:off x="1302226" y="1014705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0C9574-3524-4320-9E19-FE9990B961C3}"/>
              </a:ext>
            </a:extLst>
          </p:cNvPr>
          <p:cNvSpPr txBox="1"/>
          <p:nvPr/>
        </p:nvSpPr>
        <p:spPr>
          <a:xfrm>
            <a:off x="6985337" y="3552543"/>
            <a:ext cx="1449304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create_mbar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1C38D-2A7A-44AA-B52A-20682938BF93}"/>
              </a:ext>
            </a:extLst>
          </p:cNvPr>
          <p:cNvSpPr txBox="1"/>
          <p:nvPr/>
        </p:nvSpPr>
        <p:spPr>
          <a:xfrm>
            <a:off x="1302226" y="341762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3AE69A-9CA7-46F5-A10A-8F8FF048AD04}"/>
              </a:ext>
            </a:extLst>
          </p:cNvPr>
          <p:cNvSpPr txBox="1"/>
          <p:nvPr/>
        </p:nvSpPr>
        <p:spPr>
          <a:xfrm>
            <a:off x="1302226" y="25086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F1B024-CD01-488C-8852-89F300D57F67}"/>
              </a:ext>
            </a:extLst>
          </p:cNvPr>
          <p:cNvSpPr/>
          <p:nvPr/>
        </p:nvSpPr>
        <p:spPr>
          <a:xfrm rot="16200000">
            <a:off x="180112" y="1992240"/>
            <a:ext cx="1105679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model &amp; params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3F9E2B-8084-4D5A-A74D-1140927DBA20}"/>
              </a:ext>
            </a:extLst>
          </p:cNvPr>
          <p:cNvSpPr/>
          <p:nvPr/>
        </p:nvSpPr>
        <p:spPr>
          <a:xfrm rot="16200000">
            <a:off x="5690121" y="1299913"/>
            <a:ext cx="1422947" cy="33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0819ED-3CB2-47F2-98D5-A6C44252E184}"/>
              </a:ext>
            </a:extLst>
          </p:cNvPr>
          <p:cNvSpPr/>
          <p:nvPr/>
        </p:nvSpPr>
        <p:spPr>
          <a:xfrm rot="16200000">
            <a:off x="5636002" y="2921727"/>
            <a:ext cx="1513196" cy="32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2EFD87-5CC8-4CDE-B630-7A5D06A3ED26}"/>
              </a:ext>
            </a:extLst>
          </p:cNvPr>
          <p:cNvSpPr/>
          <p:nvPr/>
        </p:nvSpPr>
        <p:spPr>
          <a:xfrm rot="16200000">
            <a:off x="267049" y="788677"/>
            <a:ext cx="936010" cy="82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5A38D-D157-4D9D-8F8D-5EAF20D84336}"/>
              </a:ext>
            </a:extLst>
          </p:cNvPr>
          <p:cNvSpPr/>
          <p:nvPr/>
        </p:nvSpPr>
        <p:spPr>
          <a:xfrm rot="16200000">
            <a:off x="264947" y="3193700"/>
            <a:ext cx="936010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331C1B-9F06-4381-BDB1-54E36E4F3898}"/>
              </a:ext>
            </a:extLst>
          </p:cNvPr>
          <p:cNvSpPr/>
          <p:nvPr/>
        </p:nvSpPr>
        <p:spPr>
          <a:xfrm rot="16200000">
            <a:off x="5715612" y="5623203"/>
            <a:ext cx="1345986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E16920B-4D02-47F8-BEAC-3071F7F41AFF}"/>
              </a:ext>
            </a:extLst>
          </p:cNvPr>
          <p:cNvSpPr txBox="1"/>
          <p:nvPr/>
        </p:nvSpPr>
        <p:spPr>
          <a:xfrm>
            <a:off x="1311549" y="4794927"/>
            <a:ext cx="439869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8EB2FFD6-D27A-419B-AF5C-4228FA59649B}"/>
              </a:ext>
            </a:extLst>
          </p:cNvPr>
          <p:cNvSpPr txBox="1"/>
          <p:nvPr/>
        </p:nvSpPr>
        <p:spPr>
          <a:xfrm>
            <a:off x="1324503" y="5212022"/>
            <a:ext cx="570125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F337467-0EC0-4DA1-A28E-02EC3745E278}"/>
              </a:ext>
            </a:extLst>
          </p:cNvPr>
          <p:cNvSpPr txBox="1"/>
          <p:nvPr/>
        </p:nvSpPr>
        <p:spPr>
          <a:xfrm>
            <a:off x="1318864" y="6170610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wd_bn_bias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E07D443-149E-478D-97AF-EFD8F537F747}"/>
              </a:ext>
            </a:extLst>
          </p:cNvPr>
          <p:cNvSpPr txBox="1"/>
          <p:nvPr/>
        </p:nvSpPr>
        <p:spPr>
          <a:xfrm>
            <a:off x="1318865" y="5853697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1BA22D7-0208-48D4-8A38-0A8A0022882B}"/>
              </a:ext>
            </a:extLst>
          </p:cNvPr>
          <p:cNvSpPr txBox="1"/>
          <p:nvPr/>
        </p:nvSpPr>
        <p:spPr>
          <a:xfrm>
            <a:off x="1311549" y="5528935"/>
            <a:ext cx="58308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F646A48-BD1D-4751-8F32-4F799A4C5FE4}"/>
              </a:ext>
            </a:extLst>
          </p:cNvPr>
          <p:cNvSpPr txBox="1"/>
          <p:nvPr/>
        </p:nvSpPr>
        <p:spPr>
          <a:xfrm>
            <a:off x="1318864" y="430973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46D212A-9781-492E-9CD6-E12C327274E3}"/>
              </a:ext>
            </a:extLst>
          </p:cNvPr>
          <p:cNvSpPr/>
          <p:nvPr/>
        </p:nvSpPr>
        <p:spPr>
          <a:xfrm rot="16200000">
            <a:off x="-338273" y="4958467"/>
            <a:ext cx="2151772" cy="82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434A4E2A-1612-4220-A2D8-DA768CD2A3E7}"/>
              </a:ext>
            </a:extLst>
          </p:cNvPr>
          <p:cNvSpPr txBox="1"/>
          <p:nvPr/>
        </p:nvSpPr>
        <p:spPr>
          <a:xfrm rot="5400000">
            <a:off x="2956488" y="3420211"/>
            <a:ext cx="57162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6ACCFC0-1153-49C7-AC89-CAC16E6D374B}"/>
              </a:ext>
            </a:extLst>
          </p:cNvPr>
          <p:cNvSpPr txBox="1"/>
          <p:nvPr/>
        </p:nvSpPr>
        <p:spPr>
          <a:xfrm rot="5400000">
            <a:off x="8898842" y="3425767"/>
            <a:ext cx="567434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32CE82F-4BF3-4C3C-9570-0CD473884C1C}"/>
              </a:ext>
            </a:extLst>
          </p:cNvPr>
          <p:cNvSpPr/>
          <p:nvPr/>
        </p:nvSpPr>
        <p:spPr>
          <a:xfrm rot="16200000">
            <a:off x="5942038" y="4320799"/>
            <a:ext cx="896549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7DD4C91-5AB2-4BB4-A8F3-18D3D77D1CB5}"/>
              </a:ext>
            </a:extLst>
          </p:cNvPr>
          <p:cNvSpPr txBox="1"/>
          <p:nvPr/>
        </p:nvSpPr>
        <p:spPr>
          <a:xfrm>
            <a:off x="6994641" y="40688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5E9DCEB-E5EF-46CB-A2BB-52B77679A39D}"/>
              </a:ext>
            </a:extLst>
          </p:cNvPr>
          <p:cNvSpPr txBox="1"/>
          <p:nvPr/>
        </p:nvSpPr>
        <p:spPr>
          <a:xfrm>
            <a:off x="6994641" y="456255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320B2C5-3E76-4EA4-B36D-1D6E76CA5AF4}"/>
              </a:ext>
            </a:extLst>
          </p:cNvPr>
          <p:cNvSpPr txBox="1"/>
          <p:nvPr/>
        </p:nvSpPr>
        <p:spPr>
          <a:xfrm>
            <a:off x="8697642" y="4122018"/>
            <a:ext cx="261858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Path(@path) or @dls.path or Path(.)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893B16-A1D6-41AE-9145-232523F5843D}"/>
              </a:ext>
            </a:extLst>
          </p:cNvPr>
          <p:cNvSpPr txBox="1"/>
          <p:nvPr/>
        </p:nvSpPr>
        <p:spPr>
          <a:xfrm>
            <a:off x="2823211" y="344727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@loss_func or @dls.train_ds.loss_func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A3663DE-79F7-4A02-A490-93ED87A40A53}"/>
              </a:ext>
            </a:extLst>
          </p:cNvPr>
          <p:cNvSpPr txBox="1"/>
          <p:nvPr/>
        </p:nvSpPr>
        <p:spPr>
          <a:xfrm>
            <a:off x="2823210" y="108266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@dls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02218F8-3FD3-47D4-BD73-3C5E08EA705E}"/>
              </a:ext>
            </a:extLst>
          </p:cNvPr>
          <p:cNvSpPr txBox="1"/>
          <p:nvPr/>
        </p:nvSpPr>
        <p:spPr>
          <a:xfrm>
            <a:off x="2823210" y="2030657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D7D916-4DE1-470F-8255-C54B3ABEDC2F}"/>
              </a:ext>
            </a:extLst>
          </p:cNvPr>
          <p:cNvSpPr txBox="1"/>
          <p:nvPr/>
        </p:nvSpPr>
        <p:spPr>
          <a:xfrm>
            <a:off x="8643617" y="5331185"/>
            <a:ext cx="26504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(L(@cbs) + L(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defaults.callbacks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1EB3A05D-252F-456A-90AC-8B14D0B1CB67}"/>
              </a:ext>
            </a:extLst>
          </p:cNvPr>
          <p:cNvSpPr txBox="1"/>
          <p:nvPr/>
        </p:nvSpPr>
        <p:spPr>
          <a:xfrm>
            <a:off x="6982892" y="6297427"/>
            <a:ext cx="4385997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TrainEvalCallback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5BEA0F5-390B-46F3-9DF9-57DC353156A4}"/>
              </a:ext>
            </a:extLst>
          </p:cNvPr>
          <p:cNvSpPr txBox="1"/>
          <p:nvPr/>
        </p:nvSpPr>
        <p:spPr>
          <a:xfrm>
            <a:off x="8689290" y="3557516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6542244-2C19-4788-B1BD-3D81A9969038}"/>
              </a:ext>
            </a:extLst>
          </p:cNvPr>
          <p:cNvSpPr txBox="1"/>
          <p:nvPr/>
        </p:nvSpPr>
        <p:spPr>
          <a:xfrm>
            <a:off x="8687929" y="155132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B52F06-736A-4542-B79B-39D841855C03}"/>
              </a:ext>
            </a:extLst>
          </p:cNvPr>
          <p:cNvSpPr txBox="1"/>
          <p:nvPr/>
        </p:nvSpPr>
        <p:spPr>
          <a:xfrm>
            <a:off x="8691113" y="3240474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67FED9D-0F3C-4078-91D1-565CC7962778}"/>
              </a:ext>
            </a:extLst>
          </p:cNvPr>
          <p:cNvSpPr txBox="1"/>
          <p:nvPr/>
        </p:nvSpPr>
        <p:spPr>
          <a:xfrm>
            <a:off x="2823210" y="434382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@opt_func or Adam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C1027D4-5174-4B1F-8D47-5A13387799D2}"/>
              </a:ext>
            </a:extLst>
          </p:cNvPr>
          <p:cNvSpPr txBox="1"/>
          <p:nvPr/>
        </p:nvSpPr>
        <p:spPr>
          <a:xfrm>
            <a:off x="2823210" y="486389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@lr or defaults.lr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7589336-A55E-483F-9A68-5827F5632FF9}"/>
              </a:ext>
            </a:extLst>
          </p:cNvPr>
          <p:cNvSpPr txBox="1"/>
          <p:nvPr/>
        </p:nvSpPr>
        <p:spPr>
          <a:xfrm>
            <a:off x="2823209" y="6547638"/>
            <a:ext cx="267260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200" b="0" i="0">
                <a:solidFill>
                  <a:srgbClr val="24292E"/>
                </a:solidFill>
                <a:effectLst/>
                <a:latin typeface="SFMono-Regular"/>
              </a:defRPr>
            </a:lvl1pPr>
          </a:lstStyle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= 1e-3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661ABFF-577B-480B-ABF5-C99EE5A3785B}"/>
              </a:ext>
            </a:extLst>
          </p:cNvPr>
          <p:cNvSpPr txBox="1"/>
          <p:nvPr/>
        </p:nvSpPr>
        <p:spPr>
          <a:xfrm>
            <a:off x="2823209" y="521648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B515062-681D-49FD-95DA-5F08B01C6173}"/>
              </a:ext>
            </a:extLst>
          </p:cNvPr>
          <p:cNvSpPr txBox="1"/>
          <p:nvPr/>
        </p:nvSpPr>
        <p:spPr>
          <a:xfrm>
            <a:off x="2823210" y="257025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@splitter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trainable_params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86217CB-1FD6-4E90-840C-67E7BF7CC6E0}"/>
              </a:ext>
            </a:extLst>
          </p:cNvPr>
          <p:cNvSpPr txBox="1"/>
          <p:nvPr/>
        </p:nvSpPr>
        <p:spPr>
          <a:xfrm>
            <a:off x="8691113" y="239141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@metrics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23BA712-8AD1-4997-9CA4-11DFE7489E40}"/>
              </a:ext>
            </a:extLst>
          </p:cNvPr>
          <p:cNvSpPr txBox="1"/>
          <p:nvPr/>
        </p:nvSpPr>
        <p:spPr>
          <a:xfrm>
            <a:off x="8697642" y="4624108"/>
            <a:ext cx="2596406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@model_dir or ‘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373C5A5-194D-40FF-9D45-5C436A2BE1F4}"/>
              </a:ext>
            </a:extLst>
          </p:cNvPr>
          <p:cNvSpPr txBox="1"/>
          <p:nvPr/>
        </p:nvSpPr>
        <p:spPr>
          <a:xfrm>
            <a:off x="2824453" y="6185998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@wd_bn_bias or 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BE0FB6E-4ADA-47F0-8AC5-B6C71D22B861}"/>
              </a:ext>
            </a:extLst>
          </p:cNvPr>
          <p:cNvSpPr txBox="1"/>
          <p:nvPr/>
        </p:nvSpPr>
        <p:spPr>
          <a:xfrm>
            <a:off x="2823210" y="587117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@train_bn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EB227C4-A4FD-4316-8EA0-BD57619E0258}"/>
              </a:ext>
            </a:extLst>
          </p:cNvPr>
          <p:cNvSpPr txBox="1"/>
          <p:nvPr/>
        </p:nvSpPr>
        <p:spPr>
          <a:xfrm>
            <a:off x="2823209" y="554035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@moms or 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565EB30-5CC4-4627-A29C-474112925BB5}"/>
              </a:ext>
            </a:extLst>
          </p:cNvPr>
          <p:cNvSpPr txBox="1"/>
          <p:nvPr/>
        </p:nvSpPr>
        <p:spPr>
          <a:xfrm>
            <a:off x="8696281" y="1075417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98A0D5F-D4FC-4A68-BE70-C946629DD267}"/>
              </a:ext>
            </a:extLst>
          </p:cNvPr>
          <p:cNvSpPr txBox="1"/>
          <p:nvPr/>
        </p:nvSpPr>
        <p:spPr>
          <a:xfrm>
            <a:off x="6987388" y="2788637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3688A3B2-F192-4E74-9CE4-62523AF63B7F}"/>
              </a:ext>
            </a:extLst>
          </p:cNvPr>
          <p:cNvSpPr txBox="1"/>
          <p:nvPr/>
        </p:nvSpPr>
        <p:spPr>
          <a:xfrm>
            <a:off x="8691113" y="2857169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Recorder()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E4AFD7-4414-4712-AD2D-A853D57A1EE0}"/>
              </a:ext>
            </a:extLst>
          </p:cNvPr>
          <p:cNvSpPr txBox="1"/>
          <p:nvPr/>
        </p:nvSpPr>
        <p:spPr>
          <a:xfrm>
            <a:off x="2817651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7D681D-2D69-4828-A91A-81F565A0FDE2}"/>
              </a:ext>
            </a:extLst>
          </p:cNvPr>
          <p:cNvSpPr txBox="1"/>
          <p:nvPr/>
        </p:nvSpPr>
        <p:spPr>
          <a:xfrm>
            <a:off x="8643617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</p:spTree>
    <p:extLst>
      <p:ext uri="{BB962C8B-B14F-4D97-AF65-F5344CB8AC3E}">
        <p14:creationId xmlns:p14="http://schemas.microsoft.com/office/powerpoint/2010/main" val="390357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759768" y="1442625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4920230" y="144262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 image from file or data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41945"/>
            <a:ext cx="415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4920228" y="180843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Path,str,Tensor,ndarray,bytes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4920229" y="215489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B9409E-9334-4313-8D01-E6DA9B63E727}"/>
              </a:ext>
            </a:extLst>
          </p:cNvPr>
          <p:cNvSpPr txBox="1"/>
          <p:nvPr/>
        </p:nvSpPr>
        <p:spPr>
          <a:xfrm>
            <a:off x="759768" y="1911608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3DA15-4B69-4A0E-BA94-A092B924C9B7}"/>
              </a:ext>
            </a:extLst>
          </p:cNvPr>
          <p:cNvSpPr txBox="1"/>
          <p:nvPr/>
        </p:nvSpPr>
        <p:spPr>
          <a:xfrm>
            <a:off x="759768" y="2369889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1F41B-159E-43A2-A2AF-BDF58184EB7D}"/>
              </a:ext>
            </a:extLst>
          </p:cNvPr>
          <p:cNvSpPr txBox="1"/>
          <p:nvPr/>
        </p:nvSpPr>
        <p:spPr>
          <a:xfrm>
            <a:off x="759768" y="2739221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0FD047-F67B-4F15-B1DD-18EF4BB04BE9}"/>
              </a:ext>
            </a:extLst>
          </p:cNvPr>
          <p:cNvSpPr txBox="1"/>
          <p:nvPr/>
        </p:nvSpPr>
        <p:spPr>
          <a:xfrm>
            <a:off x="759768" y="4180837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D7ADA1-3DBB-406E-B851-857DCE7243C5}"/>
              </a:ext>
            </a:extLst>
          </p:cNvPr>
          <p:cNvSpPr txBox="1"/>
          <p:nvPr/>
        </p:nvSpPr>
        <p:spPr>
          <a:xfrm>
            <a:off x="759768" y="4550169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06B539B-CFD5-474B-8C98-C3A4AF9260C6}"/>
              </a:ext>
            </a:extLst>
          </p:cNvPr>
          <p:cNvSpPr txBox="1"/>
          <p:nvPr/>
        </p:nvSpPr>
        <p:spPr>
          <a:xfrm>
            <a:off x="4920230" y="419622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points `t`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0E74-004E-4408-8953-B1FE9545EEA0}"/>
              </a:ext>
            </a:extLst>
          </p:cNvPr>
          <p:cNvSpPr txBox="1"/>
          <p:nvPr/>
        </p:nvSpPr>
        <p:spPr>
          <a:xfrm>
            <a:off x="4920228" y="4560388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points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4EB375-265E-4DE4-A07D-3A870334E4F0}"/>
              </a:ext>
            </a:extLst>
          </p:cNvPr>
          <p:cNvSpPr txBox="1"/>
          <p:nvPr/>
        </p:nvSpPr>
        <p:spPr>
          <a:xfrm>
            <a:off x="4920229" y="4906848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BA4EB-4EF7-433D-A46E-27E4126DCA45}"/>
              </a:ext>
            </a:extLst>
          </p:cNvPr>
          <p:cNvSpPr txBox="1"/>
          <p:nvPr/>
        </p:nvSpPr>
        <p:spPr>
          <a:xfrm>
            <a:off x="759768" y="5392562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5FB6C7-F6CC-4152-967F-0F4F72DA6F0E}"/>
              </a:ext>
            </a:extLst>
          </p:cNvPr>
          <p:cNvSpPr txBox="1"/>
          <p:nvPr/>
        </p:nvSpPr>
        <p:spPr>
          <a:xfrm>
            <a:off x="759768" y="5761894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AC549-D433-4005-9413-BAB1271DBCEC}"/>
              </a:ext>
            </a:extLst>
          </p:cNvPr>
          <p:cNvSpPr txBox="1"/>
          <p:nvPr/>
        </p:nvSpPr>
        <p:spPr>
          <a:xfrm>
            <a:off x="4920230" y="540795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cords 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83F97-B954-4215-A42E-C7B95029EEC6}"/>
              </a:ext>
            </a:extLst>
          </p:cNvPr>
          <p:cNvSpPr txBox="1"/>
          <p:nvPr/>
        </p:nvSpPr>
        <p:spPr>
          <a:xfrm>
            <a:off x="4920228" y="577211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cords 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E2111-34B9-4FFA-9231-6E5997661738}"/>
              </a:ext>
            </a:extLst>
          </p:cNvPr>
          <p:cNvSpPr txBox="1"/>
          <p:nvPr/>
        </p:nvSpPr>
        <p:spPr>
          <a:xfrm>
            <a:off x="4920229" y="611857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C2CAB-CC6E-43FA-AABE-A673EE980BD1}"/>
              </a:ext>
            </a:extLst>
          </p:cNvPr>
          <p:cNvSpPr/>
          <p:nvPr/>
        </p:nvSpPr>
        <p:spPr>
          <a:xfrm>
            <a:off x="759768" y="908009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39D2F-4E0A-4E9B-B1C6-6237E630273E}"/>
              </a:ext>
            </a:extLst>
          </p:cNvPr>
          <p:cNvSpPr/>
          <p:nvPr/>
        </p:nvSpPr>
        <p:spPr>
          <a:xfrm>
            <a:off x="759768" y="3641854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82277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681938" y="128634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45E6B8-D351-42BB-B3AC-76ABBA4B3CBA}"/>
              </a:ext>
            </a:extLst>
          </p:cNvPr>
          <p:cNvSpPr txBox="1"/>
          <p:nvPr/>
        </p:nvSpPr>
        <p:spPr>
          <a:xfrm>
            <a:off x="681938" y="249504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IntToFloatTensor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=255.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div_mask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52198-37BE-40C5-AA5A-4081AF610638}"/>
              </a:ext>
            </a:extLst>
          </p:cNvPr>
          <p:cNvSpPr txBox="1"/>
          <p:nvPr/>
        </p:nvSpPr>
        <p:spPr>
          <a:xfrm>
            <a:off x="681938" y="3374784"/>
            <a:ext cx="412207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norm_tfm.setup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020268" y="128634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item to appropriate tensor 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8ED7F1-2F4D-49B9-ADDA-E0B0ACA4F65E}"/>
              </a:ext>
            </a:extLst>
          </p:cNvPr>
          <p:cNvSpPr txBox="1"/>
          <p:nvPr/>
        </p:nvSpPr>
        <p:spPr>
          <a:xfrm>
            <a:off x="5020268" y="2496688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image to float tensor, optionally dividing by 255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89C2-A560-4515-95C2-ABB0A6B0452C}"/>
              </a:ext>
            </a:extLst>
          </p:cNvPr>
          <p:cNvSpPr txBox="1"/>
          <p:nvPr/>
        </p:nvSpPr>
        <p:spPr>
          <a:xfrm>
            <a:off x="5020268" y="335899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denorm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batch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568252" y="41945"/>
            <a:ext cx="407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36B2E-A129-4D20-9737-60F2F4F61948}"/>
              </a:ext>
            </a:extLst>
          </p:cNvPr>
          <p:cNvSpPr txBox="1"/>
          <p:nvPr/>
        </p:nvSpPr>
        <p:spPr>
          <a:xfrm>
            <a:off x="5020267" y="2864373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A17F60-4F6C-461B-9DC3-7C42B2C6AF60}"/>
              </a:ext>
            </a:extLst>
          </p:cNvPr>
          <p:cNvSpPr txBox="1"/>
          <p:nvPr/>
        </p:nvSpPr>
        <p:spPr>
          <a:xfrm>
            <a:off x="5020267" y="3724800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020266" y="1652150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020267" y="1998610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2396D-D0AD-44A5-B321-0387387C1997}"/>
              </a:ext>
            </a:extLst>
          </p:cNvPr>
          <p:cNvSpPr txBox="1"/>
          <p:nvPr/>
        </p:nvSpPr>
        <p:spPr>
          <a:xfrm>
            <a:off x="681938" y="485962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83F9F3-DC21-44C4-831A-79B3E641CA50}"/>
              </a:ext>
            </a:extLst>
          </p:cNvPr>
          <p:cNvSpPr txBox="1"/>
          <p:nvPr/>
        </p:nvSpPr>
        <p:spPr>
          <a:xfrm>
            <a:off x="5020268" y="489039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the code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A6EDF-BB03-48F6-9DD7-EDF76C432299}"/>
              </a:ext>
            </a:extLst>
          </p:cNvPr>
          <p:cNvSpPr txBox="1"/>
          <p:nvPr/>
        </p:nvSpPr>
        <p:spPr>
          <a:xfrm>
            <a:off x="681938" y="553049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do_scale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y_first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4E08-7C27-4B0D-98C2-2BE60A871F51}"/>
              </a:ext>
            </a:extLst>
          </p:cNvPr>
          <p:cNvSpPr txBox="1"/>
          <p:nvPr/>
        </p:nvSpPr>
        <p:spPr>
          <a:xfrm>
            <a:off x="5020268" y="556126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 tensor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points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5F0BD-6DB6-406C-B77B-7839BB230B42}"/>
              </a:ext>
            </a:extLst>
          </p:cNvPr>
          <p:cNvSpPr txBox="1"/>
          <p:nvPr/>
        </p:nvSpPr>
        <p:spPr>
          <a:xfrm>
            <a:off x="681938" y="614697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2A7C4-0A4F-404D-AE3A-86F97C113AC6}"/>
              </a:ext>
            </a:extLst>
          </p:cNvPr>
          <p:cNvSpPr txBox="1"/>
          <p:nvPr/>
        </p:nvSpPr>
        <p:spPr>
          <a:xfrm>
            <a:off x="5020268" y="6177754"/>
            <a:ext cx="57180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Combine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of the out tuple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return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BFAF4-6BD6-4FD4-9796-6DF0D2564802}"/>
              </a:ext>
            </a:extLst>
          </p:cNvPr>
          <p:cNvSpPr/>
          <p:nvPr/>
        </p:nvSpPr>
        <p:spPr>
          <a:xfrm>
            <a:off x="681938" y="790140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AFA24-15C6-4293-AF16-4859ED5A25C1}"/>
              </a:ext>
            </a:extLst>
          </p:cNvPr>
          <p:cNvSpPr/>
          <p:nvPr/>
        </p:nvSpPr>
        <p:spPr>
          <a:xfrm>
            <a:off x="681938" y="4324436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23935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1247"/>
            <a:ext cx="10515600" cy="547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(p=0.5)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flip with probability 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flip_lr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DihedralItem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(p=1.0) 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apply 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8 dihedral transformations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dihedral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CropPad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='zeros’)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Center / Randomly crop or pad an image to size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strike="sngStrike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PadMode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‘zeros', ‘border', ‘reflection’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Resize(size, method='crop',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='reflection’)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ResizeMethod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‘squish', ‘crop', ‘pad’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squish any rectangle to size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shorter dimension is a match and use padding with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larger dimension is match and crop (randomly on the training set, center crop for the validation set)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also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Image.BILINEAR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Image.NEAREST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 :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a random scaled crop of an image and resize it</a:t>
            </a: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RatioResize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Resizes the biggest dimension of an image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maintaining the aspect ratio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3E692-0E07-49D3-8F65-25E92BA33B6F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1/4</a:t>
            </a:r>
          </a:p>
        </p:txBody>
      </p:sp>
    </p:spTree>
    <p:extLst>
      <p:ext uri="{BB962C8B-B14F-4D97-AF65-F5344CB8AC3E}">
        <p14:creationId xmlns:p14="http://schemas.microsoft.com/office/powerpoint/2010/main" val="1321670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806" y="1026414"/>
            <a:ext cx="10515600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Affine and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AffineCoordTfm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mode_mask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affine_coord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RandomResizedCropGPU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Flip(p=0.5, draw=None, size=None)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DeterministicFlip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Dihedral(p=0.5, draw=None, size=None)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DeterministicDihedral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dihedral_batch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=10, p=0.5, draw=None,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rotate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Zoom(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p=0.5, draw=None,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@patch'd zoom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Warp(magnitude=0.2, 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warp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6647D0-4CD4-4771-9D7F-B9D6AB4D55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2/4</a:t>
            </a:r>
          </a:p>
        </p:txBody>
      </p:sp>
    </p:spTree>
    <p:extLst>
      <p:ext uri="{BB962C8B-B14F-4D97-AF65-F5344CB8AC3E}">
        <p14:creationId xmlns:p14="http://schemas.microsoft.com/office/powerpoint/2010/main" val="97383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65277" y="1004218"/>
            <a:ext cx="9261446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uses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convert to logit space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Brightness(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brightness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Contrast(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contrast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Saturation(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 : saturation controls the amount of color in the image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saturation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HSVTfm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Apply fs to the images in HSV space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Hue(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max_hue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=0.1, p=0.75, draw=None)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hue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C7144-43F6-40B3-B13D-B2A4F71DF7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3/4</a:t>
            </a:r>
          </a:p>
        </p:txBody>
      </p:sp>
    </p:spTree>
    <p:extLst>
      <p:ext uri="{BB962C8B-B14F-4D97-AF65-F5344CB8AC3E}">
        <p14:creationId xmlns:p14="http://schemas.microsoft.com/office/powerpoint/2010/main" val="1554148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6038"/>
            <a:ext cx="1051560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Erasing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https://arxiv.org/pdf/1708.04896.pdf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RandomErasing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selects a rectangle region in an image and randomizes its pixels.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p: The probability that the Random Erasing operation will be performed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aspect ratio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number of erasing blocks per image, area per box is scaled by count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Combinations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setup_aug_tfms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through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combines together affine/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lighting transform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aug_transforms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batch=False,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flip (or dihedral if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=True) with p=0.5 is added when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random rotation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degrees, a random zoom between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a perspective warping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change in brightness and contrast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can be added. size, mode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will be used for the interpolation.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max_rotate,max_lighting,max_warp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multiplied by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so you can more easily increase or decrease augmentation with a single parameter.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4BD7C-2E8A-4D80-AD34-2DB24C7BDABD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4/4</a:t>
            </a:r>
          </a:p>
        </p:txBody>
      </p:sp>
    </p:spTree>
    <p:extLst>
      <p:ext uri="{BB962C8B-B14F-4D97-AF65-F5344CB8AC3E}">
        <p14:creationId xmlns:p14="http://schemas.microsoft.com/office/powerpoint/2010/main" val="348234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549203" y="4923138"/>
            <a:ext cx="50415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vocab=None, min_freq=3, max_vocab=60000, special_toks=None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900235" y="84880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5033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900235" y="5299209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tokens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900236" y="5645669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75E4AB1-0482-43D5-BE34-39604E06090B}"/>
              </a:ext>
            </a:extLst>
          </p:cNvPr>
          <p:cNvSpPr txBox="1"/>
          <p:nvPr/>
        </p:nvSpPr>
        <p:spPr>
          <a:xfrm>
            <a:off x="549202" y="852031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 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E8FF42-F5EB-457E-B984-3FFCB3F3759E}"/>
              </a:ext>
            </a:extLst>
          </p:cNvPr>
          <p:cNvSpPr txBox="1"/>
          <p:nvPr/>
        </p:nvSpPr>
        <p:spPr>
          <a:xfrm>
            <a:off x="536905" y="1376027"/>
            <a:ext cx="50661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rules=None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A95B13-5F77-43D6-80B2-26BF86CDB65A}"/>
              </a:ext>
            </a:extLst>
          </p:cNvPr>
          <p:cNvSpPr txBox="1"/>
          <p:nvPr/>
        </p:nvSpPr>
        <p:spPr>
          <a:xfrm>
            <a:off x="720705" y="2051747"/>
            <a:ext cx="451463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lang='en', special_toks=None, buf_sz=5000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AA960A-BF66-4501-9D7A-53BB3A321DFB}"/>
              </a:ext>
            </a:extLst>
          </p:cNvPr>
          <p:cNvSpPr txBox="1"/>
          <p:nvPr/>
        </p:nvSpPr>
        <p:spPr>
          <a:xfrm>
            <a:off x="720705" y="2838689"/>
            <a:ext cx="113846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lang='en',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special_toks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sp_model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=30000,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model_type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char_coverage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cache_dir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9960B-642D-450A-8BBE-8D612C3A8A69}"/>
              </a:ext>
            </a:extLst>
          </p:cNvPr>
          <p:cNvSpPr txBox="1"/>
          <p:nvPr/>
        </p:nvSpPr>
        <p:spPr>
          <a:xfrm>
            <a:off x="720705" y="2422092"/>
            <a:ext cx="177429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2BAF190-F728-4A9C-93FA-9836BC015D4F}"/>
              </a:ext>
            </a:extLst>
          </p:cNvPr>
          <p:cNvSpPr txBox="1"/>
          <p:nvPr/>
        </p:nvSpPr>
        <p:spPr>
          <a:xfrm>
            <a:off x="720704" y="3195860"/>
            <a:ext cx="17742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sentencepiece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480F25-FCDE-4C53-AC4B-610EDAF63159}"/>
              </a:ext>
            </a:extLst>
          </p:cNvPr>
          <p:cNvSpPr txBox="1"/>
          <p:nvPr/>
        </p:nvSpPr>
        <p:spPr>
          <a:xfrm>
            <a:off x="5900235" y="140381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folders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9C2A3-FA4B-4B73-B271-9AE2AB7F4685}"/>
              </a:ext>
            </a:extLst>
          </p:cNvPr>
          <p:cNvSpPr txBox="1"/>
          <p:nvPr/>
        </p:nvSpPr>
        <p:spPr>
          <a:xfrm rot="16200000">
            <a:off x="-359333" y="2645466"/>
            <a:ext cx="14477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258049-C7A1-465C-A8FA-C0728BDB2852}"/>
              </a:ext>
            </a:extLst>
          </p:cNvPr>
          <p:cNvGrpSpPr/>
          <p:nvPr/>
        </p:nvGrpSpPr>
        <p:grpSpPr>
          <a:xfrm>
            <a:off x="720704" y="3730070"/>
            <a:ext cx="10197022" cy="835424"/>
            <a:chOff x="720705" y="4022776"/>
            <a:chExt cx="10197022" cy="835424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F8D6994-40EE-4D29-B737-347E41720A8C}"/>
                </a:ext>
              </a:extLst>
            </p:cNvPr>
            <p:cNvSpPr txBox="1"/>
            <p:nvPr/>
          </p:nvSpPr>
          <p:spPr>
            <a:xfrm>
              <a:off x="720705" y="4022776"/>
              <a:ext cx="8651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b="0" i="0" dirty="0" err="1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defaults.text_spec_tok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TK_WREP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TK_UP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TK_MAJ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1B5184-7E3F-485A-81FB-6A09B987C98C}"/>
                </a:ext>
              </a:extLst>
            </p:cNvPr>
            <p:cNvSpPr txBox="1"/>
            <p:nvPr/>
          </p:nvSpPr>
          <p:spPr>
            <a:xfrm>
              <a:off x="720705" y="4306610"/>
              <a:ext cx="1019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fix_html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replace_wrep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spec_add_spaces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rm_useless_spaces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replace_all_caps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replace_maj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lowercase]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CCCC994-34B0-45EE-9239-E81F375FA0D8}"/>
                </a:ext>
              </a:extLst>
            </p:cNvPr>
            <p:cNvSpPr txBox="1"/>
            <p:nvPr/>
          </p:nvSpPr>
          <p:spPr>
            <a:xfrm>
              <a:off x="720705" y="4581201"/>
              <a:ext cx="72609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defaults.text_postproc_rules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replace_space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AB4EDB0-D766-46E1-870A-0777D5469531}"/>
              </a:ext>
            </a:extLst>
          </p:cNvPr>
          <p:cNvSpPr txBox="1"/>
          <p:nvPr/>
        </p:nvSpPr>
        <p:spPr>
          <a:xfrm rot="16200000">
            <a:off x="-47327" y="4004065"/>
            <a:ext cx="83654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206B46-3D5E-4464-BB83-278241408B1C}"/>
              </a:ext>
            </a:extLst>
          </p:cNvPr>
          <p:cNvSpPr txBox="1"/>
          <p:nvPr/>
        </p:nvSpPr>
        <p:spPr>
          <a:xfrm>
            <a:off x="5900235" y="4922520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tokenized texts to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9ADA1D-2160-4A52-81F5-828068ABAEC7}"/>
              </a:ext>
            </a:extLst>
          </p:cNvPr>
          <p:cNvSpPr txBox="1"/>
          <p:nvPr/>
        </p:nvSpPr>
        <p:spPr>
          <a:xfrm>
            <a:off x="561497" y="6242234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16F6EC-68D3-4345-A6E0-69113F4F2C71}"/>
              </a:ext>
            </a:extLst>
          </p:cNvPr>
          <p:cNvSpPr txBox="1"/>
          <p:nvPr/>
        </p:nvSpPr>
        <p:spPr>
          <a:xfrm>
            <a:off x="5900235" y="6242234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Flip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along axis 0 to reverse the word order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00CBBC-44CE-4EDC-AA3D-4DB7DEDB47CD}"/>
              </a:ext>
            </a:extLst>
          </p:cNvPr>
          <p:cNvSpPr txBox="1"/>
          <p:nvPr/>
        </p:nvSpPr>
        <p:spPr>
          <a:xfrm>
            <a:off x="555614" y="5543010"/>
            <a:ext cx="504157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 dataset attributes :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dsets.counter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dsets.special_toks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80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68252" y="50334"/>
            <a:ext cx="37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BA84E-09F0-4A51-8A06-EFB38FC55E0C}"/>
              </a:ext>
            </a:extLst>
          </p:cNvPr>
          <p:cNvSpPr txBox="1"/>
          <p:nvPr/>
        </p:nvSpPr>
        <p:spPr>
          <a:xfrm>
            <a:off x="433908" y="2372869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pad_first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,decode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E17B6-97B7-4385-A47F-94ADB0CDC564}"/>
              </a:ext>
            </a:extLst>
          </p:cNvPr>
          <p:cNvSpPr txBox="1"/>
          <p:nvPr/>
        </p:nvSpPr>
        <p:spPr>
          <a:xfrm>
            <a:off x="433908" y="1440387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Pad_Input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6DAF91-D377-453E-9235-2E38C24BA7D2}"/>
              </a:ext>
            </a:extLst>
          </p:cNvPr>
          <p:cNvSpPr txBox="1"/>
          <p:nvPr/>
        </p:nvSpPr>
        <p:spPr>
          <a:xfrm>
            <a:off x="5938435" y="1440387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that collect `samples` and adds padding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8EAD2-8C7C-48CD-9D05-20E90034824E}"/>
              </a:ext>
            </a:extLst>
          </p:cNvPr>
          <p:cNvSpPr txBox="1"/>
          <p:nvPr/>
        </p:nvSpPr>
        <p:spPr>
          <a:xfrm>
            <a:off x="5938435" y="2372869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Pad `samples` by adding padding by chunks of size 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1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665919-7FAF-4318-9275-DC69CE28E909}"/>
              </a:ext>
            </a:extLst>
          </p:cNvPr>
          <p:cNvSpPr txBox="1"/>
          <p:nvPr/>
        </p:nvSpPr>
        <p:spPr>
          <a:xfrm>
            <a:off x="601808" y="50334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D06EB9-BEB5-47FC-9D58-9BDC3B1CC367}"/>
              </a:ext>
            </a:extLst>
          </p:cNvPr>
          <p:cNvSpPr txBox="1"/>
          <p:nvPr/>
        </p:nvSpPr>
        <p:spPr>
          <a:xfrm>
            <a:off x="523737" y="775589"/>
            <a:ext cx="647050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df, procs=None,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do_setup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inplace=False,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reduce_memory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DF1386-12DE-4102-8694-ACD23F822CA0}"/>
              </a:ext>
            </a:extLst>
          </p:cNvPr>
          <p:cNvSpPr txBox="1"/>
          <p:nvPr/>
        </p:nvSpPr>
        <p:spPr>
          <a:xfrm rot="16200000">
            <a:off x="62550" y="3724139"/>
            <a:ext cx="13354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40C18-43F5-4ECB-96A8-B76166F609F2}"/>
              </a:ext>
            </a:extLst>
          </p:cNvPr>
          <p:cNvSpPr txBox="1"/>
          <p:nvPr/>
        </p:nvSpPr>
        <p:spPr>
          <a:xfrm rot="16200000">
            <a:off x="193022" y="5141316"/>
            <a:ext cx="109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34E59-FEBA-48F0-A292-C740C0D50BC1}"/>
              </a:ext>
            </a:extLst>
          </p:cNvPr>
          <p:cNvSpPr txBox="1"/>
          <p:nvPr/>
        </p:nvSpPr>
        <p:spPr>
          <a:xfrm>
            <a:off x="1160295" y="175578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dd_datepart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prefix=None, drop=True, time=False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66D508-23AE-4C00-A23A-734A9A9C3209}"/>
              </a:ext>
            </a:extLst>
          </p:cNvPr>
          <p:cNvSpPr txBox="1"/>
          <p:nvPr/>
        </p:nvSpPr>
        <p:spPr>
          <a:xfrm>
            <a:off x="1160295" y="219500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add_elapsed_times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3E2EB-9A2D-47E2-A75D-00924CF11C7A}"/>
              </a:ext>
            </a:extLst>
          </p:cNvPr>
          <p:cNvSpPr txBox="1"/>
          <p:nvPr/>
        </p:nvSpPr>
        <p:spPr>
          <a:xfrm>
            <a:off x="1180759" y="3225669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Categorify()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5D9FF4-EAE6-42E4-96A0-FDF0E8180EF5}"/>
              </a:ext>
            </a:extLst>
          </p:cNvPr>
          <p:cNvSpPr txBox="1"/>
          <p:nvPr/>
        </p:nvSpPr>
        <p:spPr>
          <a:xfrm>
            <a:off x="1180759" y="4875405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447030-E20F-497F-B0E1-639C85E79462}"/>
              </a:ext>
            </a:extLst>
          </p:cNvPr>
          <p:cNvSpPr txBox="1"/>
          <p:nvPr/>
        </p:nvSpPr>
        <p:spPr>
          <a:xfrm>
            <a:off x="1180759" y="535509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1BA5C9-2216-4B89-BC51-EBDB6B3D9E5E}"/>
              </a:ext>
            </a:extLst>
          </p:cNvPr>
          <p:cNvSpPr txBox="1"/>
          <p:nvPr/>
        </p:nvSpPr>
        <p:spPr>
          <a:xfrm>
            <a:off x="1160295" y="3703986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Normalize()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90FAC9-493E-4849-9307-965408347A75}"/>
              </a:ext>
            </a:extLst>
          </p:cNvPr>
          <p:cNvSpPr txBox="1"/>
          <p:nvPr/>
        </p:nvSpPr>
        <p:spPr>
          <a:xfrm>
            <a:off x="1180759" y="419183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FillMissing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fill_strategy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FillStrategy.median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add_col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fill_vals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0DF880-F6A6-433B-8AEF-7E13EE2AFFE4}"/>
              </a:ext>
            </a:extLst>
          </p:cNvPr>
          <p:cNvSpPr txBox="1"/>
          <p:nvPr/>
        </p:nvSpPr>
        <p:spPr>
          <a:xfrm>
            <a:off x="2515692" y="6198521"/>
            <a:ext cx="40140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ReadTabBatch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4B7602-D093-4D65-AE05-76953DFDB51D}"/>
              </a:ext>
            </a:extLst>
          </p:cNvPr>
          <p:cNvSpPr txBox="1"/>
          <p:nvPr/>
        </p:nvSpPr>
        <p:spPr>
          <a:xfrm>
            <a:off x="561958" y="6060022"/>
            <a:ext cx="17712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4F2C3-D0DA-4FE3-9E0F-FE013EDB5940}"/>
              </a:ext>
            </a:extLst>
          </p:cNvPr>
          <p:cNvSpPr txBox="1"/>
          <p:nvPr/>
        </p:nvSpPr>
        <p:spPr>
          <a:xfrm rot="16200000">
            <a:off x="115168" y="2201638"/>
            <a:ext cx="12302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6E1708-9BAF-45BE-999B-C8A867ACE802}"/>
              </a:ext>
            </a:extLst>
          </p:cNvPr>
          <p:cNvSpPr txBox="1"/>
          <p:nvPr/>
        </p:nvSpPr>
        <p:spPr>
          <a:xfrm>
            <a:off x="6750483" y="177117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 columns relevant to a date in the column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of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974AAD-BEF9-4C67-B2A8-02600BB66701}"/>
              </a:ext>
            </a:extLst>
          </p:cNvPr>
          <p:cNvSpPr txBox="1"/>
          <p:nvPr/>
        </p:nvSpPr>
        <p:spPr>
          <a:xfrm>
            <a:off x="6750480" y="2138742"/>
            <a:ext cx="521420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in `df` for each event in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the elapsed time according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grouped by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056FF-6E85-438D-A101-090D6A6ECA50}"/>
              </a:ext>
            </a:extLst>
          </p:cNvPr>
          <p:cNvSpPr txBox="1"/>
          <p:nvPr/>
        </p:nvSpPr>
        <p:spPr>
          <a:xfrm>
            <a:off x="6720536" y="266461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column names of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cat variables from given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0D0CE68-6C3C-45C2-831A-76CD7404862F}"/>
              </a:ext>
            </a:extLst>
          </p:cNvPr>
          <p:cNvSpPr txBox="1"/>
          <p:nvPr/>
        </p:nvSpPr>
        <p:spPr>
          <a:xfrm>
            <a:off x="6750481" y="3225668"/>
            <a:ext cx="521420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the categorical variables to something similar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pd.Categorical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F85CC2-D261-4AD0-8298-115AEEE59F65}"/>
              </a:ext>
            </a:extLst>
          </p:cNvPr>
          <p:cNvSpPr txBox="1"/>
          <p:nvPr/>
        </p:nvSpPr>
        <p:spPr>
          <a:xfrm>
            <a:off x="6750480" y="37193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with the training set values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64056-D0E1-43C8-978E-F51072BA502B}"/>
              </a:ext>
            </a:extLst>
          </p:cNvPr>
          <p:cNvSpPr txBox="1"/>
          <p:nvPr/>
        </p:nvSpPr>
        <p:spPr>
          <a:xfrm>
            <a:off x="6750480" y="4191833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the missing values in continuous columns.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141ECF-6451-41CD-B56E-B29406E72C17}"/>
              </a:ext>
            </a:extLst>
          </p:cNvPr>
          <p:cNvSpPr txBox="1"/>
          <p:nvPr/>
        </p:nvSpPr>
        <p:spPr>
          <a:xfrm>
            <a:off x="1160295" y="2616714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cont_cat_split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max_card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dep_var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004012-E53F-46C8-AF74-3735F00372DB}"/>
              </a:ext>
            </a:extLst>
          </p:cNvPr>
          <p:cNvSpPr txBox="1"/>
          <p:nvPr/>
        </p:nvSpPr>
        <p:spPr>
          <a:xfrm>
            <a:off x="7205659" y="806366"/>
            <a:ext cx="47590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wrapper that knows which cols are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/cat/y, and returns rows in `__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3C1DF5-DFA7-40C7-8F06-0C5EDAA7DF82}"/>
              </a:ext>
            </a:extLst>
          </p:cNvPr>
          <p:cNvSpPr txBox="1"/>
          <p:nvPr/>
        </p:nvSpPr>
        <p:spPr>
          <a:xfrm>
            <a:off x="6783135" y="487540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– single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466AD1-08E7-4805-8B5E-3B5FE6A41E21}"/>
              </a:ext>
            </a:extLst>
          </p:cNvPr>
          <p:cNvSpPr txBox="1"/>
          <p:nvPr/>
        </p:nvSpPr>
        <p:spPr>
          <a:xfrm>
            <a:off x="6783135" y="5389700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E0F2DC-9E7A-4308-A3F9-A346A3B84CB9}"/>
              </a:ext>
            </a:extLst>
          </p:cNvPr>
          <p:cNvSpPr txBox="1"/>
          <p:nvPr/>
        </p:nvSpPr>
        <p:spPr>
          <a:xfrm>
            <a:off x="6783135" y="6186588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values into a `Tensor` with the ability to 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433317" y="105915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**defaults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4E7292-2570-4643-B23C-2F3FB73602EC}"/>
              </a:ext>
            </a:extLst>
          </p:cNvPr>
          <p:cNvSpPr txBox="1"/>
          <p:nvPr/>
        </p:nvSpPr>
        <p:spPr>
          <a:xfrm>
            <a:off x="433317" y="537591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zero_grad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48ED9-2475-462B-8203-2FEA4D68DAAC}"/>
              </a:ext>
            </a:extLst>
          </p:cNvPr>
          <p:cNvSpPr txBox="1"/>
          <p:nvPr/>
        </p:nvSpPr>
        <p:spPr>
          <a:xfrm>
            <a:off x="433317" y="591961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643463-790C-4539-9FFF-66C09D5B6F29}"/>
              </a:ext>
            </a:extLst>
          </p:cNvPr>
          <p:cNvSpPr txBox="1"/>
          <p:nvPr/>
        </p:nvSpPr>
        <p:spPr>
          <a:xfrm>
            <a:off x="433317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clear_state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2F58E-24F2-4A26-92DB-B046EC3F26CC}"/>
              </a:ext>
            </a:extLst>
          </p:cNvPr>
          <p:cNvSpPr txBox="1"/>
          <p:nvPr/>
        </p:nvSpPr>
        <p:spPr>
          <a:xfrm>
            <a:off x="43331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6397A-B41C-423B-B1E1-3533C4EA2BDF}"/>
              </a:ext>
            </a:extLst>
          </p:cNvPr>
          <p:cNvSpPr txBox="1"/>
          <p:nvPr/>
        </p:nvSpPr>
        <p:spPr>
          <a:xfrm>
            <a:off x="433317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F26A01-CDED-46C4-90F8-EB287A16B0A6}"/>
              </a:ext>
            </a:extLst>
          </p:cNvPr>
          <p:cNvSpPr txBox="1"/>
          <p:nvPr/>
        </p:nvSpPr>
        <p:spPr>
          <a:xfrm>
            <a:off x="5498678" y="19838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n=slice(None),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with_grad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911AFF-BFA8-414F-84A2-687276B39ED5}"/>
              </a:ext>
            </a:extLst>
          </p:cNvPr>
          <p:cNvSpPr txBox="1"/>
          <p:nvPr/>
        </p:nvSpPr>
        <p:spPr>
          <a:xfrm>
            <a:off x="5498678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freeze_to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DF581B-90B4-4A42-A8DF-DE880D1ACAB7}"/>
              </a:ext>
            </a:extLst>
          </p:cNvPr>
          <p:cNvSpPr txBox="1"/>
          <p:nvPr/>
        </p:nvSpPr>
        <p:spPr>
          <a:xfrm>
            <a:off x="549867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D7B0F7-6443-4FAC-81CF-A70EB5E66F10}"/>
              </a:ext>
            </a:extLst>
          </p:cNvPr>
          <p:cNvSpPr txBox="1"/>
          <p:nvPr/>
        </p:nvSpPr>
        <p:spPr>
          <a:xfrm>
            <a:off x="5498676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unfreeze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FD226-3A6B-4EC2-B716-3059C14C4A61}"/>
              </a:ext>
            </a:extLst>
          </p:cNvPr>
          <p:cNvSpPr txBox="1"/>
          <p:nvPr/>
        </p:nvSpPr>
        <p:spPr>
          <a:xfrm>
            <a:off x="5498678" y="252302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param_groups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95FCAC-8D63-4A33-BB74-7561D9510A9C}"/>
              </a:ext>
            </a:extLst>
          </p:cNvPr>
          <p:cNvSpPr txBox="1"/>
          <p:nvPr/>
        </p:nvSpPr>
        <p:spPr>
          <a:xfrm>
            <a:off x="433318" y="197098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A213F-D566-4355-A2CA-FAC6A1CC9694}"/>
              </a:ext>
            </a:extLst>
          </p:cNvPr>
          <p:cNvSpPr txBox="1"/>
          <p:nvPr/>
        </p:nvSpPr>
        <p:spPr>
          <a:xfrm>
            <a:off x="433317" y="251012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set_hyper(</a:t>
            </a:r>
            <a:r>
              <a:rPr lang="da-DK" sz="1200" dirty="0">
                <a:latin typeface="Arial" panose="020B0604020202020204" pitchFamily="34" charset="0"/>
                <a:cs typeface="Arial" panose="020B0604020202020204" pitchFamily="34" charset="0"/>
              </a:rPr>
              <a:t>k, v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6F1FED-7F8D-45E6-B1EF-B1559C4C2B83}"/>
              </a:ext>
            </a:extLst>
          </p:cNvPr>
          <p:cNvCxnSpPr/>
          <p:nvPr/>
        </p:nvCxnSpPr>
        <p:spPr>
          <a:xfrm>
            <a:off x="433317" y="4959456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AC9535-6ABE-4B17-8F05-5B570A39DA4D}"/>
              </a:ext>
            </a:extLst>
          </p:cNvPr>
          <p:cNvCxnSpPr/>
          <p:nvPr/>
        </p:nvCxnSpPr>
        <p:spPr>
          <a:xfrm>
            <a:off x="331094" y="1624739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87C031A-0F9E-47CE-BD9E-50BDFEBE5CA0}"/>
              </a:ext>
            </a:extLst>
          </p:cNvPr>
          <p:cNvCxnSpPr>
            <a:cxnSpLocks/>
          </p:cNvCxnSpPr>
          <p:nvPr/>
        </p:nvCxnSpPr>
        <p:spPr>
          <a:xfrm>
            <a:off x="9743266" y="1428490"/>
            <a:ext cx="0" cy="509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BC2097-E54F-4DAC-9A44-A02BDDC2DA96}"/>
              </a:ext>
            </a:extLst>
          </p:cNvPr>
          <p:cNvSpPr txBox="1"/>
          <p:nvPr/>
        </p:nvSpPr>
        <p:spPr>
          <a:xfrm>
            <a:off x="10137375" y="1330353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OptimWrapper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296649-F175-4DD0-8834-90E771BF0523}"/>
              </a:ext>
            </a:extLst>
          </p:cNvPr>
          <p:cNvSpPr txBox="1"/>
          <p:nvPr/>
        </p:nvSpPr>
        <p:spPr>
          <a:xfrm>
            <a:off x="10137376" y="1910083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wrapper class for existing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E956B5-E68E-4DD0-BE48-115EF36C7A58}"/>
              </a:ext>
            </a:extLst>
          </p:cNvPr>
          <p:cNvSpPr txBox="1"/>
          <p:nvPr/>
        </p:nvSpPr>
        <p:spPr>
          <a:xfrm>
            <a:off x="10141783" y="3674427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79D31-38A3-4F77-A21B-BC11EAFF0650}"/>
              </a:ext>
            </a:extLst>
          </p:cNvPr>
          <p:cNvSpPr txBox="1"/>
          <p:nvPr/>
        </p:nvSpPr>
        <p:spPr>
          <a:xfrm>
            <a:off x="10141784" y="4254157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 `opt` in a lookahead optimizer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38" y="49814"/>
            <a:ext cx="458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6F6068-0EFD-4AF2-BF67-4FC4ADED1069}"/>
              </a:ext>
            </a:extLst>
          </p:cNvPr>
          <p:cNvSpPr txBox="1"/>
          <p:nvPr/>
        </p:nvSpPr>
        <p:spPr>
          <a:xfrm>
            <a:off x="1561531" y="92071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782AB9-21A9-4CCC-8D8D-9C955F9A5A07}"/>
              </a:ext>
            </a:extLst>
          </p:cNvPr>
          <p:cNvSpPr txBox="1"/>
          <p:nvPr/>
        </p:nvSpPr>
        <p:spPr>
          <a:xfrm>
            <a:off x="1561527" y="1266258"/>
            <a:ext cx="333487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learn.freeze_to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D1C9E-A7D1-4A91-9E1D-A6FAC5B036D2}"/>
              </a:ext>
            </a:extLst>
          </p:cNvPr>
          <p:cNvSpPr txBox="1"/>
          <p:nvPr/>
        </p:nvSpPr>
        <p:spPr>
          <a:xfrm>
            <a:off x="5093624" y="920710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last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(-1)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256537-7F8C-4EA2-8D6D-8F96DAA5524E}"/>
              </a:ext>
            </a:extLst>
          </p:cNvPr>
          <p:cNvSpPr txBox="1"/>
          <p:nvPr/>
        </p:nvSpPr>
        <p:spPr>
          <a:xfrm>
            <a:off x="5093620" y="126625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n 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A42A17-CFA3-4986-848E-28AC16E47D67}"/>
              </a:ext>
            </a:extLst>
          </p:cNvPr>
          <p:cNvSpPr txBox="1"/>
          <p:nvPr/>
        </p:nvSpPr>
        <p:spPr>
          <a:xfrm>
            <a:off x="1561526" y="2163333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learn.lr_find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=1e-07,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stop_div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show_plot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suggestions=True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417A9F-3A53-481E-964D-DBDB8B4C335C}"/>
              </a:ext>
            </a:extLst>
          </p:cNvPr>
          <p:cNvSpPr txBox="1"/>
          <p:nvPr/>
        </p:nvSpPr>
        <p:spPr>
          <a:xfrm>
            <a:off x="5093618" y="21633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 mock training to find a good learning rate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(saves on disk and restores the initial Learner state)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C4304-5DCA-4CA9-B1C1-B515FCFF8FD7}"/>
              </a:ext>
            </a:extLst>
          </p:cNvPr>
          <p:cNvSpPr txBox="1"/>
          <p:nvPr/>
        </p:nvSpPr>
        <p:spPr>
          <a:xfrm>
            <a:off x="1561531" y="294723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406E-568B-449D-9027-3446DA30C23D}"/>
              </a:ext>
            </a:extLst>
          </p:cNvPr>
          <p:cNvSpPr txBox="1"/>
          <p:nvPr/>
        </p:nvSpPr>
        <p:spPr>
          <a:xfrm>
            <a:off x="5093624" y="29472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and validate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using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Optionally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6B9F23-520D-40DA-BDA4-D464B4A49484}"/>
              </a:ext>
            </a:extLst>
          </p:cNvPr>
          <p:cNvSpPr txBox="1"/>
          <p:nvPr/>
        </p:nvSpPr>
        <p:spPr>
          <a:xfrm>
            <a:off x="1561525" y="3562487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div=25.,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B023A9-4564-4439-A8C4-A48893CDA872}"/>
              </a:ext>
            </a:extLst>
          </p:cNvPr>
          <p:cNvSpPr txBox="1"/>
          <p:nvPr/>
        </p:nvSpPr>
        <p:spPr>
          <a:xfrm>
            <a:off x="1561525" y="4011850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079055-30D0-4E5B-B390-E84E08CC82CC}"/>
              </a:ext>
            </a:extLst>
          </p:cNvPr>
          <p:cNvSpPr txBox="1"/>
          <p:nvPr/>
        </p:nvSpPr>
        <p:spPr>
          <a:xfrm>
            <a:off x="1561525" y="4461213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cycle_mult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A5B02F-7477-4A93-A0A4-16429765AAC5}"/>
              </a:ext>
            </a:extLst>
          </p:cNvPr>
          <p:cNvSpPr txBox="1"/>
          <p:nvPr/>
        </p:nvSpPr>
        <p:spPr>
          <a:xfrm>
            <a:off x="5093617" y="407340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at flat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before a cosine annealing.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68694D-2006-4281-8872-750360D3468D}"/>
              </a:ext>
            </a:extLst>
          </p:cNvPr>
          <p:cNvSpPr txBox="1"/>
          <p:nvPr/>
        </p:nvSpPr>
        <p:spPr>
          <a:xfrm>
            <a:off x="5093616" y="362404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the 1cycle policy.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BD398F-7065-483D-A6DC-7A2FB26C2073}"/>
              </a:ext>
            </a:extLst>
          </p:cNvPr>
          <p:cNvSpPr txBox="1"/>
          <p:nvPr/>
        </p:nvSpPr>
        <p:spPr>
          <a:xfrm>
            <a:off x="5093616" y="452276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SGDR.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AE1A1-C032-45F8-967B-A7C364A5A43E}"/>
              </a:ext>
            </a:extLst>
          </p:cNvPr>
          <p:cNvSpPr txBox="1"/>
          <p:nvPr/>
        </p:nvSpPr>
        <p:spPr>
          <a:xfrm>
            <a:off x="1561525" y="16169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learn.unfreeze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00C3E-05CB-43F2-9676-EC0A59EFC2E9}"/>
              </a:ext>
            </a:extLst>
          </p:cNvPr>
          <p:cNvSpPr txBox="1"/>
          <p:nvPr/>
        </p:nvSpPr>
        <p:spPr>
          <a:xfrm>
            <a:off x="5093618" y="1616977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all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07CF7F-01E9-404C-9D0A-CA454B834DAE}"/>
              </a:ext>
            </a:extLst>
          </p:cNvPr>
          <p:cNvSpPr txBox="1"/>
          <p:nvPr/>
        </p:nvSpPr>
        <p:spPr>
          <a:xfrm rot="16200000">
            <a:off x="-866884" y="2706349"/>
            <a:ext cx="394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learn.fine_tune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63D0B-F0B6-490A-99F2-A7B575552EDE}"/>
              </a:ext>
            </a:extLst>
          </p:cNvPr>
          <p:cNvSpPr txBox="1"/>
          <p:nvPr/>
        </p:nvSpPr>
        <p:spPr>
          <a:xfrm>
            <a:off x="1561525" y="55393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learn.save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B597-2C62-4B14-B290-C3A8334D1A20}"/>
              </a:ext>
            </a:extLst>
          </p:cNvPr>
          <p:cNvSpPr txBox="1"/>
          <p:nvPr/>
        </p:nvSpPr>
        <p:spPr>
          <a:xfrm>
            <a:off x="5016673" y="5549430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to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EDB75-FA91-42B6-AC8A-DB15AD302826}"/>
              </a:ext>
            </a:extLst>
          </p:cNvPr>
          <p:cNvSpPr txBox="1"/>
          <p:nvPr/>
        </p:nvSpPr>
        <p:spPr>
          <a:xfrm>
            <a:off x="5016673" y="5933842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from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 using `device`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C4D5BB-B74B-4127-A90C-0B8E7F6A47AE}"/>
              </a:ext>
            </a:extLst>
          </p:cNvPr>
          <p:cNvSpPr txBox="1"/>
          <p:nvPr/>
        </p:nvSpPr>
        <p:spPr>
          <a:xfrm>
            <a:off x="1561525" y="5939473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learn.load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device=None, </a:t>
            </a:r>
            <a:r>
              <a:rPr lang="en-US" sz="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strict=True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A777F7-E3E6-4C97-A61D-0AD229F79DE2}"/>
              </a:ext>
            </a:extLst>
          </p:cNvPr>
          <p:cNvSpPr txBox="1"/>
          <p:nvPr/>
        </p:nvSpPr>
        <p:spPr>
          <a:xfrm rot="16200000">
            <a:off x="260671" y="5385488"/>
            <a:ext cx="11315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SaveModel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F4064F-1E84-4F73-8D53-128B892F5E98}"/>
              </a:ext>
            </a:extLst>
          </p:cNvPr>
          <p:cNvSpPr txBox="1"/>
          <p:nvPr/>
        </p:nvSpPr>
        <p:spPr>
          <a:xfrm>
            <a:off x="1526422" y="5187615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and restart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36747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1564692" y="1039784"/>
            <a:ext cx="86021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SGD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9162A6-97C3-40AE-B890-8B4AEFC1D260}"/>
              </a:ext>
            </a:extLst>
          </p:cNvPr>
          <p:cNvSpPr txBox="1"/>
          <p:nvPr/>
        </p:nvSpPr>
        <p:spPr>
          <a:xfrm>
            <a:off x="1564691" y="1741014"/>
            <a:ext cx="86021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=0.99,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386E6C-E598-4875-992B-31F938F4F3F8}"/>
              </a:ext>
            </a:extLst>
          </p:cNvPr>
          <p:cNvSpPr txBox="1"/>
          <p:nvPr/>
        </p:nvSpPr>
        <p:spPr>
          <a:xfrm>
            <a:off x="1564691" y="244224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Adam(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846D5-3837-49CD-9A94-20B4E33713DC}"/>
              </a:ext>
            </a:extLst>
          </p:cNvPr>
          <p:cNvSpPr txBox="1"/>
          <p:nvPr/>
        </p:nvSpPr>
        <p:spPr>
          <a:xfrm>
            <a:off x="1564691" y="314347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RAdam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29731B-904A-4C72-AD98-0AFA67204333}"/>
              </a:ext>
            </a:extLst>
          </p:cNvPr>
          <p:cNvSpPr txBox="1"/>
          <p:nvPr/>
        </p:nvSpPr>
        <p:spPr>
          <a:xfrm>
            <a:off x="1564691" y="384470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QHAdam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nu_1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=0.7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nu_2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=1e-8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522459-FF30-4161-BC63-28206EE2B841}"/>
              </a:ext>
            </a:extLst>
          </p:cNvPr>
          <p:cNvSpPr txBox="1"/>
          <p:nvPr/>
        </p:nvSpPr>
        <p:spPr>
          <a:xfrm>
            <a:off x="1564688" y="454593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mom=0.9, clip=True,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trust_coeff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=0.02, eps=1e-8,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06EF23-2B54-4F36-9FE8-8B56BFA07D2E}"/>
              </a:ext>
            </a:extLst>
          </p:cNvPr>
          <p:cNvSpPr txBox="1"/>
          <p:nvPr/>
        </p:nvSpPr>
        <p:spPr>
          <a:xfrm>
            <a:off x="1564688" y="524716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Lamb(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5FA75B-DB80-41F4-B087-0E27B3B029B4}"/>
              </a:ext>
            </a:extLst>
          </p:cNvPr>
          <p:cNvSpPr txBox="1"/>
          <p:nvPr/>
        </p:nvSpPr>
        <p:spPr>
          <a:xfrm>
            <a:off x="1564688" y="594839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ranger(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=1e-6,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073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585030" y="91782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SchedLin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68F1BE-B4DE-4C2C-817C-FC5968C79997}"/>
              </a:ext>
            </a:extLst>
          </p:cNvPr>
          <p:cNvSpPr txBox="1"/>
          <p:nvPr/>
        </p:nvSpPr>
        <p:spPr>
          <a:xfrm>
            <a:off x="585031" y="1337857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SchedCos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1E64D-D873-4877-8315-50C8A81D5607}"/>
              </a:ext>
            </a:extLst>
          </p:cNvPr>
          <p:cNvSpPr txBox="1"/>
          <p:nvPr/>
        </p:nvSpPr>
        <p:spPr>
          <a:xfrm>
            <a:off x="585031" y="1742006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SchedNo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EBFD-B3FC-4DA2-B6E8-8BE3F9B190FB}"/>
              </a:ext>
            </a:extLst>
          </p:cNvPr>
          <p:cNvSpPr txBox="1"/>
          <p:nvPr/>
        </p:nvSpPr>
        <p:spPr>
          <a:xfrm>
            <a:off x="585031" y="214615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SchedExp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70BD0C-16DB-4D3E-95A7-CF753F12AB90}"/>
              </a:ext>
            </a:extLst>
          </p:cNvPr>
          <p:cNvSpPr txBox="1"/>
          <p:nvPr/>
        </p:nvSpPr>
        <p:spPr>
          <a:xfrm>
            <a:off x="585031" y="2550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SchedPoly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end, power)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A0D59-FA1D-466E-B324-50519F473BB8}"/>
              </a:ext>
            </a:extLst>
          </p:cNvPr>
          <p:cNvSpPr txBox="1"/>
          <p:nvPr/>
        </p:nvSpPr>
        <p:spPr>
          <a:xfrm>
            <a:off x="585031" y="3175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0E9B2A-131D-46E8-9ED9-2745F823BCCE}"/>
              </a:ext>
            </a:extLst>
          </p:cNvPr>
          <p:cNvSpPr txBox="1"/>
          <p:nvPr/>
        </p:nvSpPr>
        <p:spPr>
          <a:xfrm>
            <a:off x="585030" y="360564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(pct, start, middle,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D23416-8042-4444-95BD-09953F13C291}"/>
              </a:ext>
            </a:extLst>
          </p:cNvPr>
          <p:cNvSpPr txBox="1"/>
          <p:nvPr/>
        </p:nvSpPr>
        <p:spPr>
          <a:xfrm>
            <a:off x="585030" y="5099950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8F890-8483-4C53-A01F-39AB10B11ECE}"/>
              </a:ext>
            </a:extLst>
          </p:cNvPr>
          <p:cNvSpPr txBox="1"/>
          <p:nvPr/>
        </p:nvSpPr>
        <p:spPr>
          <a:xfrm>
            <a:off x="585031" y="4194459"/>
            <a:ext cx="8462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/div,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None else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))  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D89193-3BCB-4AB1-ACB6-1D57F37A8D67}"/>
              </a:ext>
            </a:extLst>
          </p:cNvPr>
          <p:cNvSpPr txBox="1"/>
          <p:nvPr/>
        </p:nvSpPr>
        <p:spPr>
          <a:xfrm>
            <a:off x="585030" y="5723746"/>
            <a:ext cx="91911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7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[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pct_train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1600" b="1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824E42-0654-4720-9D80-EF88429FE01F}"/>
              </a:ext>
            </a:extLst>
          </p:cNvPr>
          <p:cNvSpPr txBox="1"/>
          <p:nvPr/>
        </p:nvSpPr>
        <p:spPr>
          <a:xfrm>
            <a:off x="4811220" y="93370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B54AC4-C8FD-4C6C-8FC0-3BEF52BFEE7B}"/>
              </a:ext>
            </a:extLst>
          </p:cNvPr>
          <p:cNvSpPr txBox="1"/>
          <p:nvPr/>
        </p:nvSpPr>
        <p:spPr>
          <a:xfrm>
            <a:off x="4811220" y="1327977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760F2-EDAC-4672-AE34-8D9C8711006D}"/>
              </a:ext>
            </a:extLst>
          </p:cNvPr>
          <p:cNvSpPr txBox="1"/>
          <p:nvPr/>
        </p:nvSpPr>
        <p:spPr>
          <a:xfrm>
            <a:off x="4811220" y="17401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 schedule function with `start` value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06CF75-AFD7-41AE-9EA8-C6340B4BBFE6}"/>
              </a:ext>
            </a:extLst>
          </p:cNvPr>
          <p:cNvSpPr txBox="1"/>
          <p:nvPr/>
        </p:nvSpPr>
        <p:spPr>
          <a:xfrm>
            <a:off x="4811220" y="215804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CD36FD-A3F4-4D98-87BD-197E215CBF7C}"/>
              </a:ext>
            </a:extLst>
          </p:cNvPr>
          <p:cNvSpPr txBox="1"/>
          <p:nvPr/>
        </p:nvSpPr>
        <p:spPr>
          <a:xfrm>
            <a:off x="4811220" y="2548894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schedule (of `power`)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701850-5492-4BFC-A5AF-6156F2B2F7D6}"/>
              </a:ext>
            </a:extLst>
          </p:cNvPr>
          <p:cNvSpPr txBox="1"/>
          <p:nvPr/>
        </p:nvSpPr>
        <p:spPr>
          <a:xfrm>
            <a:off x="4811220" y="3177360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 `scheds` according to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one function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0A8424-6D69-47FA-BC0E-C2D4CA2BE060}"/>
              </a:ext>
            </a:extLst>
          </p:cNvPr>
          <p:cNvSpPr txBox="1"/>
          <p:nvPr/>
        </p:nvSpPr>
        <p:spPr>
          <a:xfrm>
            <a:off x="4811220" y="36000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 with cosine annealing from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start`→`middle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&amp;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middle`→`end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493241-799E-445B-ADFD-3CBAAD17B9CD}"/>
              </a:ext>
            </a:extLst>
          </p:cNvPr>
          <p:cNvSpPr txBox="1"/>
          <p:nvPr/>
        </p:nvSpPr>
        <p:spPr>
          <a:xfrm>
            <a:off x="4811220" y="51035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hyper-parameters according to `scheds`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3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A3E4F1-FC75-4D3C-A4C4-A41CF5102672}"/>
              </a:ext>
            </a:extLst>
          </p:cNvPr>
          <p:cNvSpPr txBox="1"/>
          <p:nvPr/>
        </p:nvSpPr>
        <p:spPr>
          <a:xfrm>
            <a:off x="585030" y="50334"/>
            <a:ext cx="363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- 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08DEF-189B-4A27-8D50-E51C220E91A8}"/>
              </a:ext>
            </a:extLst>
          </p:cNvPr>
          <p:cNvSpPr txBox="1"/>
          <p:nvPr/>
        </p:nvSpPr>
        <p:spPr>
          <a:xfrm>
            <a:off x="313122" y="866823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create_body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DD24C2-7C57-4EBF-A740-7C50FEE7674A}"/>
              </a:ext>
            </a:extLst>
          </p:cNvPr>
          <p:cNvSpPr txBox="1"/>
          <p:nvPr/>
        </p:nvSpPr>
        <p:spPr>
          <a:xfrm>
            <a:off x="5790224" y="866823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Cut off the body of a typically pretrained `arch` as determined by `cut`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ADDC41-AF79-4659-8794-4B91CAD34864}"/>
              </a:ext>
            </a:extLst>
          </p:cNvPr>
          <p:cNvSpPr txBox="1"/>
          <p:nvPr/>
        </p:nvSpPr>
        <p:spPr>
          <a:xfrm>
            <a:off x="313122" y="1394206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=0.5,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first_bn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bn_final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lin_first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4D0A5-732F-432D-867A-F9211D75B3CC}"/>
              </a:ext>
            </a:extLst>
          </p:cNvPr>
          <p:cNvSpPr txBox="1"/>
          <p:nvPr/>
        </p:nvSpPr>
        <p:spPr>
          <a:xfrm>
            <a:off x="5790224" y="1394206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Model head that takes `nf` features, runs through `lin_ftrs`, and out `n_out` classes.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45381D-0215-4B3A-8C77-6BB550E70175}"/>
              </a:ext>
            </a:extLst>
          </p:cNvPr>
          <p:cNvSpPr txBox="1"/>
          <p:nvPr/>
        </p:nvSpPr>
        <p:spPr>
          <a:xfrm>
            <a:off x="313122" y="2448360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create_cnn_model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pretrained=True, cut=None,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59D3DB-A6B1-47C8-BBB9-5D4E4C009DC3}"/>
              </a:ext>
            </a:extLst>
          </p:cNvPr>
          <p:cNvSpPr txBox="1"/>
          <p:nvPr/>
        </p:nvSpPr>
        <p:spPr>
          <a:xfrm>
            <a:off x="5790224" y="2448360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convnet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0AD881-B41A-46EF-8589-25CBFDE7AF70}"/>
              </a:ext>
            </a:extLst>
          </p:cNvPr>
          <p:cNvSpPr txBox="1"/>
          <p:nvPr/>
        </p:nvSpPr>
        <p:spPr>
          <a:xfrm>
            <a:off x="313122" y="4244010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resnet18 | resnet34 | resnet50 | resnet101 | 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B437F-5F5C-412A-AEE7-7E2DBD50951E}"/>
              </a:ext>
            </a:extLst>
          </p:cNvPr>
          <p:cNvSpPr txBox="1"/>
          <p:nvPr/>
        </p:nvSpPr>
        <p:spPr>
          <a:xfrm>
            <a:off x="326439" y="4649496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xresnet18 | xresnet34 | xresnet50 | xresnet101 | xresnet152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85B4E3-B55D-4336-B472-D02DC31B6CFD}"/>
              </a:ext>
            </a:extLst>
          </p:cNvPr>
          <p:cNvSpPr txBox="1"/>
          <p:nvPr/>
        </p:nvSpPr>
        <p:spPr>
          <a:xfrm>
            <a:off x="326439" y="5045265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squeezenet1_0 | squeezenet1_1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0DBC4-3A39-4FB2-A68F-FC29D496EE18}"/>
              </a:ext>
            </a:extLst>
          </p:cNvPr>
          <p:cNvSpPr txBox="1"/>
          <p:nvPr/>
        </p:nvSpPr>
        <p:spPr>
          <a:xfrm>
            <a:off x="326439" y="5435503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densenet121 | densenet169 | densenet201 | densenet161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744E17-C528-471E-B678-ED67C769436B}"/>
              </a:ext>
            </a:extLst>
          </p:cNvPr>
          <p:cNvSpPr txBox="1"/>
          <p:nvPr/>
        </p:nvSpPr>
        <p:spPr>
          <a:xfrm>
            <a:off x="326439" y="5845001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vgg11_bn | vgg13_bn | vgg16_bn | vgg19_bn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3AF120-7C7C-48FB-ACC0-780219637D10}"/>
              </a:ext>
            </a:extLst>
          </p:cNvPr>
          <p:cNvSpPr txBox="1"/>
          <p:nvPr/>
        </p:nvSpPr>
        <p:spPr>
          <a:xfrm>
            <a:off x="326439" y="6254499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B3B9F8-1E30-42A6-82C8-E7192F1F97A6}"/>
              </a:ext>
            </a:extLst>
          </p:cNvPr>
          <p:cNvSpPr txBox="1"/>
          <p:nvPr/>
        </p:nvSpPr>
        <p:spPr>
          <a:xfrm>
            <a:off x="326439" y="3452461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create_unet_model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69DEF-7A0B-4866-9B03-B18A7AED799F}"/>
              </a:ext>
            </a:extLst>
          </p:cNvPr>
          <p:cNvSpPr txBox="1"/>
          <p:nvPr/>
        </p:nvSpPr>
        <p:spPr>
          <a:xfrm>
            <a:off x="5803541" y="3452461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unet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46CCB-1691-485D-A77C-138021AA0C70}"/>
              </a:ext>
            </a:extLst>
          </p:cNvPr>
          <p:cNvSpPr txBox="1"/>
          <p:nvPr/>
        </p:nvSpPr>
        <p:spPr>
          <a:xfrm>
            <a:off x="585030" y="50334"/>
            <a:ext cx="437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– Text, GAN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C95AF-C38B-408F-BF56-4E6E89E7DA6D}"/>
              </a:ext>
            </a:extLst>
          </p:cNvPr>
          <p:cNvSpPr txBox="1"/>
          <p:nvPr/>
        </p:nvSpPr>
        <p:spPr>
          <a:xfrm>
            <a:off x="418452" y="100968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get_language_model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config=None,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D89C38-6AC3-4925-9F5F-FECA264CB940}"/>
              </a:ext>
            </a:extLst>
          </p:cNvPr>
          <p:cNvSpPr txBox="1"/>
          <p:nvPr/>
        </p:nvSpPr>
        <p:spPr>
          <a:xfrm>
            <a:off x="6096000" y="100968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language model from `arch` and its `config`.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6F4469-6B6C-41C7-9176-B131F2BE086E}"/>
              </a:ext>
            </a:extLst>
          </p:cNvPr>
          <p:cNvSpPr txBox="1"/>
          <p:nvPr/>
        </p:nvSpPr>
        <p:spPr>
          <a:xfrm>
            <a:off x="418452" y="1472002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8F21D-27A2-4509-AB71-755557BE4B6B}"/>
              </a:ext>
            </a:extLst>
          </p:cNvPr>
          <p:cNvSpPr txBox="1"/>
          <p:nvPr/>
        </p:nvSpPr>
        <p:spPr>
          <a:xfrm>
            <a:off x="418452" y="2165707"/>
            <a:ext cx="547090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get_text_classifier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n_class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=72, config=None,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=72*20,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7FCF0C-6AAD-4A6A-A9D1-AA51308E4442}"/>
              </a:ext>
            </a:extLst>
          </p:cNvPr>
          <p:cNvSpPr txBox="1"/>
          <p:nvPr/>
        </p:nvSpPr>
        <p:spPr>
          <a:xfrm>
            <a:off x="6096000" y="216570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text classifier from `arch` and its `config`, maybe `pretrained`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C8D380-70B4-41D1-9FF8-32E1E29A35E3}"/>
              </a:ext>
            </a:extLst>
          </p:cNvPr>
          <p:cNvSpPr txBox="1"/>
          <p:nvPr/>
        </p:nvSpPr>
        <p:spPr>
          <a:xfrm>
            <a:off x="418452" y="3120360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32DD74-9746-45C2-93A3-54140A3278F4}"/>
              </a:ext>
            </a:extLst>
          </p:cNvPr>
          <p:cNvCxnSpPr>
            <a:cxnSpLocks/>
          </p:cNvCxnSpPr>
          <p:nvPr/>
        </p:nvCxnSpPr>
        <p:spPr>
          <a:xfrm>
            <a:off x="418452" y="3735092"/>
            <a:ext cx="1087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B24B5-C339-41D4-A5B5-7DD38A91E953}"/>
              </a:ext>
            </a:extLst>
          </p:cNvPr>
          <p:cNvSpPr txBox="1"/>
          <p:nvPr/>
        </p:nvSpPr>
        <p:spPr>
          <a:xfrm>
            <a:off x="418452" y="4073372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basic_critic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NormType.Batch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6FC450-2579-4FF1-83BD-C9181D2EAAC5}"/>
              </a:ext>
            </a:extLst>
          </p:cNvPr>
          <p:cNvSpPr txBox="1"/>
          <p:nvPr/>
        </p:nvSpPr>
        <p:spPr>
          <a:xfrm>
            <a:off x="6096000" y="407337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critic for images `n_channels` x `in_size` x `in_size`.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6CC5C8-AA2D-4ACF-A6C5-1CF2AE4C1CB2}"/>
              </a:ext>
            </a:extLst>
          </p:cNvPr>
          <p:cNvSpPr txBox="1"/>
          <p:nvPr/>
        </p:nvSpPr>
        <p:spPr>
          <a:xfrm>
            <a:off x="418452" y="4988817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basic_generator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7A302F-E39A-46F4-9AC1-0AB7D8785F4D}"/>
              </a:ext>
            </a:extLst>
          </p:cNvPr>
          <p:cNvSpPr txBox="1"/>
          <p:nvPr/>
        </p:nvSpPr>
        <p:spPr>
          <a:xfrm>
            <a:off x="6096000" y="498881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generator from `in_sz` to images `n_channels` x `out_size` x `out_size`.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1C05A-1D11-4EB9-AA08-CD7DF0EF02D8}"/>
              </a:ext>
            </a:extLst>
          </p:cNvPr>
          <p:cNvSpPr txBox="1"/>
          <p:nvPr/>
        </p:nvSpPr>
        <p:spPr>
          <a:xfrm>
            <a:off x="418452" y="590426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gan_critic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=128,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p=0.15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4AD857-488C-4F0D-9F58-E34CA2F9D4C7}"/>
              </a:ext>
            </a:extLst>
          </p:cNvPr>
          <p:cNvSpPr txBox="1"/>
          <p:nvPr/>
        </p:nvSpPr>
        <p:spPr>
          <a:xfrm>
            <a:off x="6096000" y="590426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Critic to train a `GAN`.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418453" y="176909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80399" y="1769095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Do nothing at all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9FF15-EFD3-464B-BA72-6073AFBBC4DF}"/>
              </a:ext>
            </a:extLst>
          </p:cNvPr>
          <p:cNvSpPr txBox="1"/>
          <p:nvPr/>
        </p:nvSpPr>
        <p:spPr>
          <a:xfrm>
            <a:off x="418453" y="24880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9E766F-B370-4B28-91AA-AA81E5BF1767}"/>
              </a:ext>
            </a:extLst>
          </p:cNvPr>
          <p:cNvSpPr txBox="1"/>
          <p:nvPr/>
        </p:nvSpPr>
        <p:spPr>
          <a:xfrm>
            <a:off x="2680399" y="24880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 easy way to create a pytorch layer for a simple `func`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599AB-6618-456D-AF31-56DE21C840F0}"/>
              </a:ext>
            </a:extLst>
          </p:cNvPr>
          <p:cNvSpPr txBox="1"/>
          <p:nvPr/>
        </p:nvSpPr>
        <p:spPr>
          <a:xfrm>
            <a:off x="418453" y="326721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PartialLambda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A2FA1-59B4-4BB9-AE16-566D58ABF6CC}"/>
              </a:ext>
            </a:extLst>
          </p:cNvPr>
          <p:cNvSpPr txBox="1"/>
          <p:nvPr/>
        </p:nvSpPr>
        <p:spPr>
          <a:xfrm>
            <a:off x="2680399" y="326721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 that applies `partial(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44F505-EE4B-4474-BDD2-F14E446087F6}"/>
              </a:ext>
            </a:extLst>
          </p:cNvPr>
          <p:cNvSpPr txBox="1"/>
          <p:nvPr/>
        </p:nvSpPr>
        <p:spPr>
          <a:xfrm>
            <a:off x="418453" y="421687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012F20-8882-4AB6-AACC-D5EE1D14B801}"/>
              </a:ext>
            </a:extLst>
          </p:cNvPr>
          <p:cNvSpPr txBox="1"/>
          <p:nvPr/>
        </p:nvSpPr>
        <p:spPr>
          <a:xfrm>
            <a:off x="2680399" y="421687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Flatten `x` to a single dimension, e.g. at end of a model. `full` for rank-1 tensor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FFB975-5995-491D-BD4D-340F3FF306D8}"/>
              </a:ext>
            </a:extLst>
          </p:cNvPr>
          <p:cNvSpPr txBox="1"/>
          <p:nvPr/>
        </p:nvSpPr>
        <p:spPr>
          <a:xfrm>
            <a:off x="418453" y="528797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735325-6748-42EE-87F0-6F8A287053C2}"/>
              </a:ext>
            </a:extLst>
          </p:cNvPr>
          <p:cNvSpPr txBox="1"/>
          <p:nvPr/>
        </p:nvSpPr>
        <p:spPr>
          <a:xfrm>
            <a:off x="2680399" y="528797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Reshape `x` to `size`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5D7CC-B75D-4EB2-A2C6-0222471EF687}"/>
              </a:ext>
            </a:extLst>
          </p:cNvPr>
          <p:cNvSpPr txBox="1"/>
          <p:nvPr/>
        </p:nvSpPr>
        <p:spPr>
          <a:xfrm>
            <a:off x="418453" y="589740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E42B0-1161-4188-8EEE-8110525208F9}"/>
              </a:ext>
            </a:extLst>
          </p:cNvPr>
          <p:cNvSpPr txBox="1"/>
          <p:nvPr/>
        </p:nvSpPr>
        <p:spPr>
          <a:xfrm>
            <a:off x="2680399" y="58974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Reshape `x` to `size`, keeping batch dim the same size"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6C5A5A-41E3-45C5-91E0-7F7DF12A1D66}"/>
              </a:ext>
            </a:extLst>
          </p:cNvPr>
          <p:cNvSpPr txBox="1"/>
          <p:nvPr/>
        </p:nvSpPr>
        <p:spPr>
          <a:xfrm>
            <a:off x="6320724" y="100968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AdaptiveConcatPool1d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102A7-A592-46D7-BE42-59EC71A4C569}"/>
              </a:ext>
            </a:extLst>
          </p:cNvPr>
          <p:cNvSpPr txBox="1"/>
          <p:nvPr/>
        </p:nvSpPr>
        <p:spPr>
          <a:xfrm>
            <a:off x="8582670" y="100968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`AdaptiveAvgPool1d` and `AdaptiveMaxPool1d`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DC3B2B-FCD4-4D16-9042-85F20B4E3942}"/>
              </a:ext>
            </a:extLst>
          </p:cNvPr>
          <p:cNvSpPr txBox="1"/>
          <p:nvPr/>
        </p:nvSpPr>
        <p:spPr>
          <a:xfrm>
            <a:off x="6320724" y="209305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AdaptiveConcatPool2d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CE9D9F-B8D2-45C9-8AD1-B7CFAA90D5F8}"/>
              </a:ext>
            </a:extLst>
          </p:cNvPr>
          <p:cNvSpPr txBox="1"/>
          <p:nvPr/>
        </p:nvSpPr>
        <p:spPr>
          <a:xfrm>
            <a:off x="8582670" y="209305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`AdaptiveAvgPool2d` and `AdaptiveMaxPool2d`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D8B751-19FE-487B-B915-51F16CD6B9AA}"/>
              </a:ext>
            </a:extLst>
          </p:cNvPr>
          <p:cNvSpPr txBox="1"/>
          <p:nvPr/>
        </p:nvSpPr>
        <p:spPr>
          <a:xfrm>
            <a:off x="6320724" y="317642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PoolFlatten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1A9D87-3858-4F7F-9AB5-E3DEF47DE636}"/>
              </a:ext>
            </a:extLst>
          </p:cNvPr>
          <p:cNvSpPr txBox="1"/>
          <p:nvPr/>
        </p:nvSpPr>
        <p:spPr>
          <a:xfrm>
            <a:off x="8582670" y="317642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Combine `nn.AdaptiveAvgPool2d` and `Flatten`.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E86DF2-A18C-4106-9E90-4FF8726EE8D6}"/>
              </a:ext>
            </a:extLst>
          </p:cNvPr>
          <p:cNvSpPr txBox="1"/>
          <p:nvPr/>
        </p:nvSpPr>
        <p:spPr>
          <a:xfrm>
            <a:off x="6320724" y="40135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0ABFD2-7331-4401-B7F9-34BC26E2542B}"/>
              </a:ext>
            </a:extLst>
          </p:cNvPr>
          <p:cNvSpPr txBox="1"/>
          <p:nvPr/>
        </p:nvSpPr>
        <p:spPr>
          <a:xfrm>
            <a:off x="8582670" y="401357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nn.AdaptiveAvgPool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DA3C27-B1B1-4CE8-B1DC-E69FB92E0AF6}"/>
              </a:ext>
            </a:extLst>
          </p:cNvPr>
          <p:cNvSpPr txBox="1"/>
          <p:nvPr/>
        </p:nvSpPr>
        <p:spPr>
          <a:xfrm>
            <a:off x="6320724" y="460449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MaxPool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81D6B4-FED2-4138-87CE-C9E8201876AF}"/>
              </a:ext>
            </a:extLst>
          </p:cNvPr>
          <p:cNvSpPr txBox="1"/>
          <p:nvPr/>
        </p:nvSpPr>
        <p:spPr>
          <a:xfrm>
            <a:off x="8582670" y="460449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nn.MaxPool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624DD9-799D-4E30-8C7B-8B61B4BE378A}"/>
              </a:ext>
            </a:extLst>
          </p:cNvPr>
          <p:cNvSpPr txBox="1"/>
          <p:nvPr/>
        </p:nvSpPr>
        <p:spPr>
          <a:xfrm>
            <a:off x="6320724" y="5229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2957D4-179B-4DD9-877D-E4477BCE7ED6}"/>
              </a:ext>
            </a:extLst>
          </p:cNvPr>
          <p:cNvSpPr txBox="1"/>
          <p:nvPr/>
        </p:nvSpPr>
        <p:spPr>
          <a:xfrm>
            <a:off x="8582670" y="522956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nn.AvgPool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1B89161-24C3-4035-9193-6E44044DF1A1}"/>
              </a:ext>
            </a:extLst>
          </p:cNvPr>
          <p:cNvSpPr txBox="1"/>
          <p:nvPr/>
        </p:nvSpPr>
        <p:spPr>
          <a:xfrm>
            <a:off x="418453" y="10148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67B19B-4E94-4EED-8D69-B2AA5DC7F9DA}"/>
              </a:ext>
            </a:extLst>
          </p:cNvPr>
          <p:cNvSpPr txBox="1"/>
          <p:nvPr/>
        </p:nvSpPr>
        <p:spPr>
          <a:xfrm>
            <a:off x="2680399" y="101483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`nn.Module`, but no need for subclasses to call `super().__init__`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2F5EF5-ED7C-4B30-A703-156C9BD7426F}"/>
              </a:ext>
            </a:extLst>
          </p:cNvPr>
          <p:cNvSpPr txBox="1"/>
          <p:nvPr/>
        </p:nvSpPr>
        <p:spPr>
          <a:xfrm>
            <a:off x="568252" y="50334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Combine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&amp; Out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EEA92D-AD5C-4691-A0F6-F7958AF5E84C}"/>
              </a:ext>
            </a:extLst>
          </p:cNvPr>
          <p:cNvSpPr txBox="1"/>
          <p:nvPr/>
        </p:nvSpPr>
        <p:spPr>
          <a:xfrm>
            <a:off x="6368957" y="381541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07A1-90EF-448C-BD5C-74C34C88B9BA}"/>
              </a:ext>
            </a:extLst>
          </p:cNvPr>
          <p:cNvSpPr txBox="1"/>
          <p:nvPr/>
        </p:nvSpPr>
        <p:spPr>
          <a:xfrm>
            <a:off x="8630903" y="381541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A module to debug inside a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EB784D-828F-4DD3-9E24-CA29983133CE}"/>
              </a:ext>
            </a:extLst>
          </p:cNvPr>
          <p:cNvSpPr txBox="1"/>
          <p:nvPr/>
        </p:nvSpPr>
        <p:spPr>
          <a:xfrm>
            <a:off x="6369803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11855C-1F5E-44EA-AE7B-5DC5309EBE6B}"/>
              </a:ext>
            </a:extLst>
          </p:cNvPr>
          <p:cNvSpPr txBox="1"/>
          <p:nvPr/>
        </p:nvSpPr>
        <p:spPr>
          <a:xfrm>
            <a:off x="8631749" y="87020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Embedding layer with truncated normal initialization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A191F9-4F41-48C6-8F60-6C6224480D02}"/>
              </a:ext>
            </a:extLst>
          </p:cNvPr>
          <p:cNvSpPr txBox="1"/>
          <p:nvPr/>
        </p:nvSpPr>
        <p:spPr>
          <a:xfrm>
            <a:off x="6369803" y="1285698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trunc_normal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D889A-EE36-4E5D-A0A6-E915C7A9AE96}"/>
              </a:ext>
            </a:extLst>
          </p:cNvPr>
          <p:cNvSpPr txBox="1"/>
          <p:nvPr/>
        </p:nvSpPr>
        <p:spPr>
          <a:xfrm>
            <a:off x="6369803" y="218755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1ED162-4149-4424-A4F2-B22E77B4E25B}"/>
              </a:ext>
            </a:extLst>
          </p:cNvPr>
          <p:cNvSpPr txBox="1"/>
          <p:nvPr/>
        </p:nvSpPr>
        <p:spPr>
          <a:xfrm>
            <a:off x="8631749" y="218755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Sigmoid module with range `(low, high)`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A3B026-FCD2-4E58-9E2B-8F296DEA7431}"/>
              </a:ext>
            </a:extLst>
          </p:cNvPr>
          <p:cNvSpPr txBox="1"/>
          <p:nvPr/>
        </p:nvSpPr>
        <p:spPr>
          <a:xfrm>
            <a:off x="362959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sequential(*args)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63333-6F40-4366-A12F-70E695577D9C}"/>
              </a:ext>
            </a:extLst>
          </p:cNvPr>
          <p:cNvSpPr txBox="1"/>
          <p:nvPr/>
        </p:nvSpPr>
        <p:spPr>
          <a:xfrm>
            <a:off x="2624905" y="87019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`nn.Sequential`, wrapping items with `Lambda` if needed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05A2C2-DEC5-4CF1-ADD5-0C63A8FED9FC}"/>
              </a:ext>
            </a:extLst>
          </p:cNvPr>
          <p:cNvSpPr txBox="1"/>
          <p:nvPr/>
        </p:nvSpPr>
        <p:spPr>
          <a:xfrm>
            <a:off x="362959" y="17742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AD306-8D9E-4C61-BC96-01CF920C30B3}"/>
              </a:ext>
            </a:extLst>
          </p:cNvPr>
          <p:cNvSpPr txBox="1"/>
          <p:nvPr/>
        </p:nvSpPr>
        <p:spPr>
          <a:xfrm>
            <a:off x="2624905" y="177426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Like `nn.Sequential`, but with ModuleList semantics, and can access module input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D40F7C-8216-4F46-87D2-EB67AC66E9CA}"/>
              </a:ext>
            </a:extLst>
          </p:cNvPr>
          <p:cNvSpPr txBox="1"/>
          <p:nvPr/>
        </p:nvSpPr>
        <p:spPr>
          <a:xfrm>
            <a:off x="362959" y="315003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MergeLayer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2CB6B-8043-4715-B76A-DCC4F39E7F51}"/>
              </a:ext>
            </a:extLst>
          </p:cNvPr>
          <p:cNvSpPr txBox="1"/>
          <p:nvPr/>
        </p:nvSpPr>
        <p:spPr>
          <a:xfrm>
            <a:off x="2624905" y="315003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adding them or concatenating them if `dense=True`.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7639B2-940F-41E5-9189-5C1280254855}"/>
              </a:ext>
            </a:extLst>
          </p:cNvPr>
          <p:cNvSpPr txBox="1"/>
          <p:nvPr/>
        </p:nvSpPr>
        <p:spPr>
          <a:xfrm>
            <a:off x="362959" y="422874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B1D1E2-BDC8-4CAE-A330-B41CABDADF38}"/>
              </a:ext>
            </a:extLst>
          </p:cNvPr>
          <p:cNvSpPr txBox="1"/>
          <p:nvPr/>
        </p:nvSpPr>
        <p:spPr>
          <a:xfrm>
            <a:off x="2624905" y="422874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Concatenate layers outputs over a given dim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BD86E8-EFCF-4381-9F1E-E5862D206489}"/>
              </a:ext>
            </a:extLst>
          </p:cNvPr>
          <p:cNvSpPr txBox="1"/>
          <p:nvPr/>
        </p:nvSpPr>
        <p:spPr>
          <a:xfrm>
            <a:off x="362959" y="50612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ProdLayer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4F26DA-DE00-4898-A422-BEA8694052EE}"/>
              </a:ext>
            </a:extLst>
          </p:cNvPr>
          <p:cNvSpPr txBox="1"/>
          <p:nvPr/>
        </p:nvSpPr>
        <p:spPr>
          <a:xfrm>
            <a:off x="2624905" y="50612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multiplying them.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9A635F-D806-4BD4-910B-F49128F1AC3E}"/>
              </a:ext>
            </a:extLst>
          </p:cNvPr>
          <p:cNvCxnSpPr/>
          <p:nvPr/>
        </p:nvCxnSpPr>
        <p:spPr>
          <a:xfrm>
            <a:off x="6368957" y="3309369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29924BA-C748-4BE2-89E3-4681E17B2066}"/>
              </a:ext>
            </a:extLst>
          </p:cNvPr>
          <p:cNvSpPr txBox="1"/>
          <p:nvPr/>
        </p:nvSpPr>
        <p:spPr>
          <a:xfrm>
            <a:off x="6368957" y="4470450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children_and_parameters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517F75-9C9E-4AB0-A4B7-79B1EBB13BB7}"/>
              </a:ext>
            </a:extLst>
          </p:cNvPr>
          <p:cNvSpPr txBox="1"/>
          <p:nvPr/>
        </p:nvSpPr>
        <p:spPr>
          <a:xfrm>
            <a:off x="8630903" y="447045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children of `m` and its direct parameters not registered in modules.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2A727C-470D-45EB-AC1D-0393D5F6C239}"/>
              </a:ext>
            </a:extLst>
          </p:cNvPr>
          <p:cNvSpPr txBox="1"/>
          <p:nvPr/>
        </p:nvSpPr>
        <p:spPr>
          <a:xfrm>
            <a:off x="6368957" y="556215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flatten_model(m)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CECE1F-E8D4-4F97-9583-A9E7872DFFB2}"/>
              </a:ext>
            </a:extLst>
          </p:cNvPr>
          <p:cNvSpPr txBox="1"/>
          <p:nvPr/>
        </p:nvSpPr>
        <p:spPr>
          <a:xfrm>
            <a:off x="8630903" y="556215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list of all submodules and parameters of `m`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0888B9-C08E-4090-BB4D-CA48A2FBC05B}"/>
              </a:ext>
            </a:extLst>
          </p:cNvPr>
          <p:cNvSpPr txBox="1"/>
          <p:nvPr/>
        </p:nvSpPr>
        <p:spPr>
          <a:xfrm>
            <a:off x="362959" y="589371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ResizeToOrig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37716-3F16-4BE9-A6B3-30DD473CBF69}"/>
              </a:ext>
            </a:extLst>
          </p:cNvPr>
          <p:cNvSpPr txBox="1"/>
          <p:nvPr/>
        </p:nvSpPr>
        <p:spPr>
          <a:xfrm>
            <a:off x="2624905" y="5893718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used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resizes the input of the module to the shape of the input of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647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Activations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394552" y="50457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56498" y="5153422"/>
            <a:ext cx="280850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torch.sigmoid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plus clamping to `(eps,1-eps)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8178C3-D45F-438E-BB28-4D5DFDFE2DC5}"/>
              </a:ext>
            </a:extLst>
          </p:cNvPr>
          <p:cNvSpPr txBox="1"/>
          <p:nvPr/>
        </p:nvSpPr>
        <p:spPr>
          <a:xfrm>
            <a:off x="6277499" y="99290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20AC80-8A67-4C1E-9A98-85BEFA6EC57C}"/>
              </a:ext>
            </a:extLst>
          </p:cNvPr>
          <p:cNvSpPr txBox="1"/>
          <p:nvPr/>
        </p:nvSpPr>
        <p:spPr>
          <a:xfrm>
            <a:off x="8539445" y="99290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BatchNorm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F85E64-4F0A-4919-A532-9E8F8A439F27}"/>
              </a:ext>
            </a:extLst>
          </p:cNvPr>
          <p:cNvSpPr txBox="1"/>
          <p:nvPr/>
        </p:nvSpPr>
        <p:spPr>
          <a:xfrm>
            <a:off x="6277499" y="21256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InstanceNorm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717F2-39FB-43EB-8E12-13DAE3C3A945}"/>
              </a:ext>
            </a:extLst>
          </p:cNvPr>
          <p:cNvSpPr txBox="1"/>
          <p:nvPr/>
        </p:nvSpPr>
        <p:spPr>
          <a:xfrm>
            <a:off x="8539445" y="2125697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InstanceNorm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EEF10A-1CDB-41AC-962E-179302E14B21}"/>
              </a:ext>
            </a:extLst>
          </p:cNvPr>
          <p:cNvSpPr txBox="1"/>
          <p:nvPr/>
        </p:nvSpPr>
        <p:spPr>
          <a:xfrm>
            <a:off x="6277499" y="32584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BatchNorm1dFlat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6865C05-69D2-4ECB-A043-EACB6388975C}"/>
              </a:ext>
            </a:extLst>
          </p:cNvPr>
          <p:cNvSpPr txBox="1"/>
          <p:nvPr/>
        </p:nvSpPr>
        <p:spPr>
          <a:xfrm>
            <a:off x="8539445" y="325849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`nn.BatchNorm1d`, but first flattens leading dimensions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293D4A-0468-4D09-9B54-21AD1C07B911}"/>
              </a:ext>
            </a:extLst>
          </p:cNvPr>
          <p:cNvSpPr txBox="1"/>
          <p:nvPr/>
        </p:nvSpPr>
        <p:spPr>
          <a:xfrm>
            <a:off x="6277499" y="41450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LinBnDrop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B1139F-7424-4BF0-BCDC-4BE3379B73D6}"/>
              </a:ext>
            </a:extLst>
          </p:cNvPr>
          <p:cNvSpPr txBox="1"/>
          <p:nvPr/>
        </p:nvSpPr>
        <p:spPr>
          <a:xfrm>
            <a:off x="8539445" y="41450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Module grouping `BatchNorm1d`, `Dropout` and `Linear` layers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FB8532-D682-4A82-A143-96F8F7745441}"/>
              </a:ext>
            </a:extLst>
          </p:cNvPr>
          <p:cNvSpPr txBox="1"/>
          <p:nvPr/>
        </p:nvSpPr>
        <p:spPr>
          <a:xfrm>
            <a:off x="388222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548A50-67FB-429F-A0AE-CF790AFBD4D4}"/>
              </a:ext>
            </a:extLst>
          </p:cNvPr>
          <p:cNvSpPr txBox="1"/>
          <p:nvPr/>
        </p:nvSpPr>
        <p:spPr>
          <a:xfrm>
            <a:off x="388222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F.relu6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AF7E2B-E13A-4C26-A42B-7FCB529A8DE5}"/>
              </a:ext>
            </a:extLst>
          </p:cNvPr>
          <p:cNvSpPr txBox="1"/>
          <p:nvPr/>
        </p:nvSpPr>
        <p:spPr>
          <a:xfrm>
            <a:off x="388222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8E4188-3937-44BA-86A6-1848AFE970E5}"/>
              </a:ext>
            </a:extLst>
          </p:cNvPr>
          <p:cNvSpPr txBox="1"/>
          <p:nvPr/>
        </p:nvSpPr>
        <p:spPr>
          <a:xfrm>
            <a:off x="388222" y="3515288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kaiming_uniform_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8658EB-1761-4566-BB49-260BDD2F75D5}"/>
              </a:ext>
            </a:extLst>
          </p:cNvPr>
          <p:cNvSpPr txBox="1"/>
          <p:nvPr/>
        </p:nvSpPr>
        <p:spPr>
          <a:xfrm>
            <a:off x="2602784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6E1D4E-9D85-492D-90E5-9B55FEB9EE04}"/>
              </a:ext>
            </a:extLst>
          </p:cNvPr>
          <p:cNvSpPr txBox="1"/>
          <p:nvPr/>
        </p:nvSpPr>
        <p:spPr>
          <a:xfrm>
            <a:off x="2602784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A8BFA3-EB91-4B5F-84E0-0A59A51C672D}"/>
              </a:ext>
            </a:extLst>
          </p:cNvPr>
          <p:cNvSpPr txBox="1"/>
          <p:nvPr/>
        </p:nvSpPr>
        <p:spPr>
          <a:xfrm>
            <a:off x="2602784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nn.LeakyReLU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EF10D-C567-4CBF-BD12-3CDE472FB21F}"/>
              </a:ext>
            </a:extLst>
          </p:cNvPr>
          <p:cNvSpPr txBox="1"/>
          <p:nvPr/>
        </p:nvSpPr>
        <p:spPr>
          <a:xfrm>
            <a:off x="394552" y="54963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C992F22-62C9-48A6-810F-B5DD7837A012}"/>
              </a:ext>
            </a:extLst>
          </p:cNvPr>
          <p:cNvSpPr txBox="1"/>
          <p:nvPr/>
        </p:nvSpPr>
        <p:spPr>
          <a:xfrm>
            <a:off x="383214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BB9618-7A7A-41F6-97FE-7DDF5E795954}"/>
              </a:ext>
            </a:extLst>
          </p:cNvPr>
          <p:cNvSpPr txBox="1"/>
          <p:nvPr/>
        </p:nvSpPr>
        <p:spPr>
          <a:xfrm>
            <a:off x="383214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755FC40-679A-4771-8E38-392301A78169}"/>
              </a:ext>
            </a:extLst>
          </p:cNvPr>
          <p:cNvSpPr txBox="1"/>
          <p:nvPr/>
        </p:nvSpPr>
        <p:spPr>
          <a:xfrm>
            <a:off x="2597776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5FB67F-0591-41D5-9D9A-F6C769615123}"/>
              </a:ext>
            </a:extLst>
          </p:cNvPr>
          <p:cNvSpPr txBox="1"/>
          <p:nvPr/>
        </p:nvSpPr>
        <p:spPr>
          <a:xfrm>
            <a:off x="2597776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88414F-4CD4-4B74-9A52-7A8D74D2A839}"/>
              </a:ext>
            </a:extLst>
          </p:cNvPr>
          <p:cNvSpPr txBox="1"/>
          <p:nvPr/>
        </p:nvSpPr>
        <p:spPr>
          <a:xfrm>
            <a:off x="383214" y="5946942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xavier_uniform_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40D0D8-19AF-41FA-880F-BD4FE854F38C}"/>
              </a:ext>
            </a:extLst>
          </p:cNvPr>
          <p:cNvSpPr txBox="1"/>
          <p:nvPr/>
        </p:nvSpPr>
        <p:spPr>
          <a:xfrm>
            <a:off x="394552" y="6366130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defaults.activation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63EBD0F-2970-4493-ABAD-50A3E0D64F59}"/>
              </a:ext>
            </a:extLst>
          </p:cNvPr>
          <p:cNvSpPr txBox="1"/>
          <p:nvPr/>
        </p:nvSpPr>
        <p:spPr>
          <a:xfrm>
            <a:off x="6277499" y="5634901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init_default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20D45-9E44-4FC2-B35D-3ACAB71907E5}"/>
              </a:ext>
            </a:extLst>
          </p:cNvPr>
          <p:cNvSpPr txBox="1"/>
          <p:nvPr/>
        </p:nvSpPr>
        <p:spPr>
          <a:xfrm>
            <a:off x="6293844" y="6145022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init_linear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='auto',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bias_std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5BF50E-79F4-411D-971F-BA1B649066EF}"/>
              </a:ext>
            </a:extLst>
          </p:cNvPr>
          <p:cNvSpPr txBox="1"/>
          <p:nvPr/>
        </p:nvSpPr>
        <p:spPr>
          <a:xfrm>
            <a:off x="2602784" y="2167167"/>
            <a:ext cx="28085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`F.leaky_relu` with 0.3 slope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39D939-0A89-435D-9840-F073AA926BF3}"/>
              </a:ext>
            </a:extLst>
          </p:cNvPr>
          <p:cNvSpPr txBox="1"/>
          <p:nvPr/>
        </p:nvSpPr>
        <p:spPr>
          <a:xfrm>
            <a:off x="399560" y="217455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2372177-910C-4797-A859-77C3195A1D1E}"/>
              </a:ext>
            </a:extLst>
          </p:cNvPr>
          <p:cNvCxnSpPr/>
          <p:nvPr/>
        </p:nvCxnSpPr>
        <p:spPr>
          <a:xfrm>
            <a:off x="6277499" y="5185680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77AB9AA-7DDA-45DF-A292-3917CA2B64AD}"/>
              </a:ext>
            </a:extLst>
          </p:cNvPr>
          <p:cNvSpPr txBox="1"/>
          <p:nvPr/>
        </p:nvSpPr>
        <p:spPr>
          <a:xfrm>
            <a:off x="393891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4FB472-10B9-4ADF-B55D-30BA6F836E1F}"/>
              </a:ext>
            </a:extLst>
          </p:cNvPr>
          <p:cNvSpPr txBox="1"/>
          <p:nvPr/>
        </p:nvSpPr>
        <p:spPr>
          <a:xfrm>
            <a:off x="393891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C31A3DF-2B12-44A2-BBD8-937B1D4F16C5}"/>
              </a:ext>
            </a:extLst>
          </p:cNvPr>
          <p:cNvSpPr txBox="1"/>
          <p:nvPr/>
        </p:nvSpPr>
        <p:spPr>
          <a:xfrm>
            <a:off x="2608453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775899-2B30-4624-B2D6-2447C9F933BB}"/>
              </a:ext>
            </a:extLst>
          </p:cNvPr>
          <p:cNvSpPr txBox="1"/>
          <p:nvPr/>
        </p:nvSpPr>
        <p:spPr>
          <a:xfrm>
            <a:off x="2608453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17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Convolutions &amp;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340962" y="98977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ConvLayer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602908" y="989776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sequence of convolutional (`ni` to `nf`), ReLU (if `use_activ`) and `norm_type` layers.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959990-71EE-49E9-8B46-169D6C032AAD}"/>
              </a:ext>
            </a:extLst>
          </p:cNvPr>
          <p:cNvSpPr txBox="1"/>
          <p:nvPr/>
        </p:nvSpPr>
        <p:spPr>
          <a:xfrm>
            <a:off x="6302644" y="99553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DB7D42-ED27-4950-B77D-A1B7E9E01372}"/>
              </a:ext>
            </a:extLst>
          </p:cNvPr>
          <p:cNvSpPr txBox="1"/>
          <p:nvPr/>
        </p:nvSpPr>
        <p:spPr>
          <a:xfrm>
            <a:off x="8564590" y="995539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Self attention layer for `n_channels`.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54079-1E01-4784-A32D-443C2E4EE524}"/>
              </a:ext>
            </a:extLst>
          </p:cNvPr>
          <p:cNvSpPr txBox="1"/>
          <p:nvPr/>
        </p:nvSpPr>
        <p:spPr>
          <a:xfrm>
            <a:off x="6302644" y="1588734"/>
            <a:ext cx="2076774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PooledSelfAttention2d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28078-0E85-405C-9EC6-3C61283920CE}"/>
              </a:ext>
            </a:extLst>
          </p:cNvPr>
          <p:cNvSpPr txBox="1"/>
          <p:nvPr/>
        </p:nvSpPr>
        <p:spPr>
          <a:xfrm>
            <a:off x="8564590" y="1588734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Pooled self attention layer for 2d.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EFF92-C91D-42FD-927B-3E1A2D302011}"/>
              </a:ext>
            </a:extLst>
          </p:cNvPr>
          <p:cNvSpPr txBox="1"/>
          <p:nvPr/>
        </p:nvSpPr>
        <p:spPr>
          <a:xfrm>
            <a:off x="6302644" y="248970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CED80F-84D3-4C21-955D-5633C3B6BCFD}"/>
              </a:ext>
            </a:extLst>
          </p:cNvPr>
          <p:cNvSpPr txBox="1"/>
          <p:nvPr/>
        </p:nvSpPr>
        <p:spPr>
          <a:xfrm>
            <a:off x="340962" y="56162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PixelShuffle_ICNR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677D0-4203-493A-83DB-3DD54AE5D383}"/>
              </a:ext>
            </a:extLst>
          </p:cNvPr>
          <p:cNvSpPr txBox="1"/>
          <p:nvPr/>
        </p:nvSpPr>
        <p:spPr>
          <a:xfrm>
            <a:off x="2602908" y="557763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Upsample by `scale` from `ni` filters to `nf` (default `ni`), using `nn.PixelShuffle`.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B4EA2-96B2-492E-BF95-4AA470DBCF70}"/>
              </a:ext>
            </a:extLst>
          </p:cNvPr>
          <p:cNvSpPr txBox="1"/>
          <p:nvPr/>
        </p:nvSpPr>
        <p:spPr>
          <a:xfrm>
            <a:off x="340962" y="6045217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icnr_init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9A4F98-7EE2-4604-87F6-666BB54F4C5B}"/>
              </a:ext>
            </a:extLst>
          </p:cNvPr>
          <p:cNvSpPr txBox="1"/>
          <p:nvPr/>
        </p:nvSpPr>
        <p:spPr>
          <a:xfrm>
            <a:off x="340962" y="20698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SimpleCNN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4ADF2A-EC91-4EB0-8FDA-0D332029F14F}"/>
              </a:ext>
            </a:extLst>
          </p:cNvPr>
          <p:cNvSpPr txBox="1"/>
          <p:nvPr/>
        </p:nvSpPr>
        <p:spPr>
          <a:xfrm>
            <a:off x="2602908" y="206989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simple CNN with `filters`.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02D5EE-0423-4679-B967-6CD926559448}"/>
              </a:ext>
            </a:extLst>
          </p:cNvPr>
          <p:cNvSpPr txBox="1"/>
          <p:nvPr/>
        </p:nvSpPr>
        <p:spPr>
          <a:xfrm>
            <a:off x="340962" y="28590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88DB52-E6C8-417C-9531-A798D6E1BE3F}"/>
              </a:ext>
            </a:extLst>
          </p:cNvPr>
          <p:cNvSpPr txBox="1"/>
          <p:nvPr/>
        </p:nvSpPr>
        <p:spPr>
          <a:xfrm>
            <a:off x="2602908" y="285903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Squeeze and Excitation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3FBA-910E-49D6-AEE0-AF5D678A5D4B}"/>
              </a:ext>
            </a:extLst>
          </p:cNvPr>
          <p:cNvSpPr txBox="1"/>
          <p:nvPr/>
        </p:nvSpPr>
        <p:spPr>
          <a:xfrm>
            <a:off x="340962" y="34467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A5A64-376B-4EDF-B004-169FFF6C1F84}"/>
              </a:ext>
            </a:extLst>
          </p:cNvPr>
          <p:cNvSpPr txBox="1"/>
          <p:nvPr/>
        </p:nvSpPr>
        <p:spPr>
          <a:xfrm>
            <a:off x="2602908" y="344670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Resnet block from `ni` to `nh` with `stride`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8378F3-29B9-43A0-B424-CAEA55F5554A}"/>
              </a:ext>
            </a:extLst>
          </p:cNvPr>
          <p:cNvSpPr txBox="1"/>
          <p:nvPr/>
        </p:nvSpPr>
        <p:spPr>
          <a:xfrm>
            <a:off x="340962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E5337A-CBE3-48CC-B48E-D0E559FB60AD}"/>
              </a:ext>
            </a:extLst>
          </p:cNvPr>
          <p:cNvSpPr txBox="1"/>
          <p:nvPr/>
        </p:nvSpPr>
        <p:spPr>
          <a:xfrm>
            <a:off x="2602908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SEResNeXtBlock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E1982-D878-43A8-87F4-7391C054F11D}"/>
              </a:ext>
            </a:extLst>
          </p:cNvPr>
          <p:cNvSpPr txBox="1"/>
          <p:nvPr/>
        </p:nvSpPr>
        <p:spPr>
          <a:xfrm>
            <a:off x="340962" y="480999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14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47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Text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Dropout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299802" y="311576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RNNDropout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561748" y="3115766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Dropout with probability `p` that is consistent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dimension.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61174-E756-4A0F-8CBF-B7442DA8FB25}"/>
              </a:ext>
            </a:extLst>
          </p:cNvPr>
          <p:cNvSpPr txBox="1"/>
          <p:nvPr/>
        </p:nvSpPr>
        <p:spPr>
          <a:xfrm>
            <a:off x="313122" y="9753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5ED573-AB5B-49DE-BAA8-AAE3EF70576B}"/>
              </a:ext>
            </a:extLst>
          </p:cNvPr>
          <p:cNvSpPr txBox="1"/>
          <p:nvPr/>
        </p:nvSpPr>
        <p:spPr>
          <a:xfrm>
            <a:off x="2575068" y="97531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module that wraps another layer in which some weights will be replaced by 0 during training.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A9BAF5-62E6-4B95-9FC3-48FFB8A2B769}"/>
              </a:ext>
            </a:extLst>
          </p:cNvPr>
          <p:cNvSpPr txBox="1"/>
          <p:nvPr/>
        </p:nvSpPr>
        <p:spPr>
          <a:xfrm>
            <a:off x="313122" y="2047591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EmbeddingDropout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AA4E93-63DC-4F63-8275-C84FCD2DE3DD}"/>
              </a:ext>
            </a:extLst>
          </p:cNvPr>
          <p:cNvSpPr txBox="1"/>
          <p:nvPr/>
        </p:nvSpPr>
        <p:spPr>
          <a:xfrm>
            <a:off x="2575068" y="2047591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"Apply dropout with probability `embed_p` to an embedding layer `emb`.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DC152-C3DA-473C-8412-36E84B7B8A21}"/>
              </a:ext>
            </a:extLst>
          </p:cNvPr>
          <p:cNvSpPr txBox="1"/>
          <p:nvPr/>
        </p:nvSpPr>
        <p:spPr>
          <a:xfrm>
            <a:off x="6297308" y="446501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AWD_LSTM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990C6B-1EE0-4033-8B01-85ADBD204EE6}"/>
              </a:ext>
            </a:extLst>
          </p:cNvPr>
          <p:cNvSpPr txBox="1"/>
          <p:nvPr/>
        </p:nvSpPr>
        <p:spPr>
          <a:xfrm>
            <a:off x="8559254" y="446501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AWD-LSTM inspired by https://arxiv.org/abs/1708.02182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E9FC03-AA12-4848-8527-C6F4E196BD41}"/>
              </a:ext>
            </a:extLst>
          </p:cNvPr>
          <p:cNvSpPr txBox="1"/>
          <p:nvPr/>
        </p:nvSpPr>
        <p:spPr>
          <a:xfrm>
            <a:off x="6297308" y="4861070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awd_lstm_lm_split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38A053-BABB-4720-BF13-5659FACA0234}"/>
              </a:ext>
            </a:extLst>
          </p:cNvPr>
          <p:cNvSpPr txBox="1"/>
          <p:nvPr/>
        </p:nvSpPr>
        <p:spPr>
          <a:xfrm>
            <a:off x="6297308" y="5226349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awd_lstm_clas_split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404205-3FFD-4697-B8C4-EEB114D66130}"/>
              </a:ext>
            </a:extLst>
          </p:cNvPr>
          <p:cNvSpPr txBox="1"/>
          <p:nvPr/>
        </p:nvSpPr>
        <p:spPr>
          <a:xfrm>
            <a:off x="6297308" y="582962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D6BA96-571A-4AEE-9EA1-84871C3BE1CC}"/>
              </a:ext>
            </a:extLst>
          </p:cNvPr>
          <p:cNvSpPr txBox="1"/>
          <p:nvPr/>
        </p:nvSpPr>
        <p:spPr>
          <a:xfrm>
            <a:off x="8559254" y="582962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an AWD-LSTM, but using QRNNs instead of LSTMs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9CC122-5C7D-4825-A231-96BE9D6A393B}"/>
              </a:ext>
            </a:extLst>
          </p:cNvPr>
          <p:cNvSpPr txBox="1"/>
          <p:nvPr/>
        </p:nvSpPr>
        <p:spPr>
          <a:xfrm>
            <a:off x="6297308" y="97584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3956B0-0F74-42C2-965D-BCA84ED265BC}"/>
              </a:ext>
            </a:extLst>
          </p:cNvPr>
          <p:cNvSpPr txBox="1"/>
          <p:nvPr/>
        </p:nvSpPr>
        <p:spPr>
          <a:xfrm>
            <a:off x="8559254" y="97584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sequential module that passes the reset call to its children.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1F0524-5F81-417A-B7D1-2E973837D3E1}"/>
              </a:ext>
            </a:extLst>
          </p:cNvPr>
          <p:cNvSpPr txBox="1"/>
          <p:nvPr/>
        </p:nvSpPr>
        <p:spPr>
          <a:xfrm>
            <a:off x="6310628" y="18275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SentenceEncoder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3766CE-153B-4CF5-A15A-59FE9B0BEB54}"/>
              </a:ext>
            </a:extLst>
          </p:cNvPr>
          <p:cNvSpPr txBox="1"/>
          <p:nvPr/>
        </p:nvSpPr>
        <p:spPr>
          <a:xfrm>
            <a:off x="8572574" y="18275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encoder over `module` that can process a full sentence.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177FB5-E485-4357-A2D5-E06FBCB9240D}"/>
              </a:ext>
            </a:extLst>
          </p:cNvPr>
          <p:cNvSpPr txBox="1"/>
          <p:nvPr/>
        </p:nvSpPr>
        <p:spPr>
          <a:xfrm>
            <a:off x="6310628" y="265754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LinearDecoder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EABA3-B18E-4783-8FFF-49B53370269D}"/>
              </a:ext>
            </a:extLst>
          </p:cNvPr>
          <p:cNvSpPr txBox="1"/>
          <p:nvPr/>
        </p:nvSpPr>
        <p:spPr>
          <a:xfrm>
            <a:off x="8572574" y="265754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go on top of a RNNCore module and create a Language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548F17-FB00-4B28-87A2-34C362E71BF2}"/>
              </a:ext>
            </a:extLst>
          </p:cNvPr>
          <p:cNvSpPr txBox="1"/>
          <p:nvPr/>
        </p:nvSpPr>
        <p:spPr>
          <a:xfrm>
            <a:off x="6310628" y="3479501"/>
            <a:ext cx="207677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PoolingLinearClassifier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9C66B1-297B-4B01-AB24-8C9D02E99181}"/>
              </a:ext>
            </a:extLst>
          </p:cNvPr>
          <p:cNvSpPr txBox="1"/>
          <p:nvPr/>
        </p:nvSpPr>
        <p:spPr>
          <a:xfrm>
            <a:off x="8572574" y="347950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linear classifier with pooling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170E24-B11D-4BC7-9965-9B5E25A7094E}"/>
              </a:ext>
            </a:extLst>
          </p:cNvPr>
          <p:cNvSpPr txBox="1"/>
          <p:nvPr/>
        </p:nvSpPr>
        <p:spPr>
          <a:xfrm>
            <a:off x="299802" y="446501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90337A-32BA-484D-B90F-0665DBAC6B56}"/>
              </a:ext>
            </a:extLst>
          </p:cNvPr>
          <p:cNvSpPr txBox="1"/>
          <p:nvPr/>
        </p:nvSpPr>
        <p:spPr>
          <a:xfrm>
            <a:off x="2561748" y="446501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single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8A07083-A213-4F9B-9A2B-032DB23002AF}"/>
              </a:ext>
            </a:extLst>
          </p:cNvPr>
          <p:cNvSpPr txBox="1"/>
          <p:nvPr/>
        </p:nvSpPr>
        <p:spPr>
          <a:xfrm>
            <a:off x="299802" y="5537293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2C07C43-C637-4E4A-88DC-5607F0361615}"/>
              </a:ext>
            </a:extLst>
          </p:cNvPr>
          <p:cNvSpPr txBox="1"/>
          <p:nvPr/>
        </p:nvSpPr>
        <p:spPr>
          <a:xfrm>
            <a:off x="2561748" y="5537293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multiple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FE81BB-770D-49F8-9D8F-08C19B9798E9}"/>
              </a:ext>
            </a:extLst>
          </p:cNvPr>
          <p:cNvSpPr txBox="1"/>
          <p:nvPr/>
        </p:nvSpPr>
        <p:spPr>
          <a:xfrm>
            <a:off x="568252" y="50334"/>
            <a:ext cx="661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5A24B-5BE1-4453-B2FA-1B009F7C3689}"/>
              </a:ext>
            </a:extLst>
          </p:cNvPr>
          <p:cNvSpPr txBox="1"/>
          <p:nvPr/>
        </p:nvSpPr>
        <p:spPr>
          <a:xfrm>
            <a:off x="313122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UnetBlock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99251-A6EE-4C72-8A1A-328EB5DC429C}"/>
              </a:ext>
            </a:extLst>
          </p:cNvPr>
          <p:cNvSpPr txBox="1"/>
          <p:nvPr/>
        </p:nvSpPr>
        <p:spPr>
          <a:xfrm>
            <a:off x="2575068" y="13782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quasi-UNet block, using `PixelShuffle_ICNR upsampling`.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9332D-2AF1-4466-8C1E-08FBC039AA60}"/>
              </a:ext>
            </a:extLst>
          </p:cNvPr>
          <p:cNvSpPr txBox="1"/>
          <p:nvPr/>
        </p:nvSpPr>
        <p:spPr>
          <a:xfrm>
            <a:off x="299804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DynamicUnet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14B067-8319-45CF-B28E-178B56B4D970}"/>
              </a:ext>
            </a:extLst>
          </p:cNvPr>
          <p:cNvSpPr txBox="1"/>
          <p:nvPr/>
        </p:nvSpPr>
        <p:spPr>
          <a:xfrm>
            <a:off x="2561750" y="22304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U-Net from a given architecture.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C76CA9-9075-42D6-893C-02B2FDCE9A22}"/>
              </a:ext>
            </a:extLst>
          </p:cNvPr>
          <p:cNvSpPr txBox="1"/>
          <p:nvPr/>
        </p:nvSpPr>
        <p:spPr>
          <a:xfrm>
            <a:off x="313122" y="368708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TabularModel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1820F7-29AD-41F1-92C9-0C26E1E8E266}"/>
              </a:ext>
            </a:extLst>
          </p:cNvPr>
          <p:cNvSpPr txBox="1"/>
          <p:nvPr/>
        </p:nvSpPr>
        <p:spPr>
          <a:xfrm>
            <a:off x="2575068" y="368708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Basic model for tabular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2C260A-AD2C-42B3-9544-2E3450F09AF0}"/>
              </a:ext>
            </a:extLst>
          </p:cNvPr>
          <p:cNvSpPr txBox="1"/>
          <p:nvPr/>
        </p:nvSpPr>
        <p:spPr>
          <a:xfrm>
            <a:off x="6270670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GANModule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CC2188-CB9C-4562-A09C-04BF65862983}"/>
              </a:ext>
            </a:extLst>
          </p:cNvPr>
          <p:cNvSpPr txBox="1"/>
          <p:nvPr/>
        </p:nvSpPr>
        <p:spPr>
          <a:xfrm>
            <a:off x="8545934" y="13409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a `generator` and a `critic` to create a GAN.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ADDA66-33A9-4C46-A58E-E45DC4B751AF}"/>
              </a:ext>
            </a:extLst>
          </p:cNvPr>
          <p:cNvSpPr txBox="1"/>
          <p:nvPr/>
        </p:nvSpPr>
        <p:spPr>
          <a:xfrm>
            <a:off x="6270670" y="32688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AddChannels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49416D-BE34-4350-91BF-6FDE46CF2EF5}"/>
              </a:ext>
            </a:extLst>
          </p:cNvPr>
          <p:cNvSpPr txBox="1"/>
          <p:nvPr/>
        </p:nvSpPr>
        <p:spPr>
          <a:xfrm>
            <a:off x="8545934" y="323155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`n_dim` channels at the end of the input.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768BC-1E87-4D06-A3F7-64CB25E87095}"/>
              </a:ext>
            </a:extLst>
          </p:cNvPr>
          <p:cNvSpPr txBox="1"/>
          <p:nvPr/>
        </p:nvSpPr>
        <p:spPr>
          <a:xfrm>
            <a:off x="6270670" y="41210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DenseResBlock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210751-3F0E-4E88-B1C8-F57E222C0720}"/>
              </a:ext>
            </a:extLst>
          </p:cNvPr>
          <p:cNvSpPr txBox="1"/>
          <p:nvPr/>
        </p:nvSpPr>
        <p:spPr>
          <a:xfrm>
            <a:off x="8545934" y="408375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Dense Resnet block of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features.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77E12B-803F-4C29-A9EA-5022CD05E9A8}"/>
              </a:ext>
            </a:extLst>
          </p:cNvPr>
          <p:cNvSpPr txBox="1"/>
          <p:nvPr/>
        </p:nvSpPr>
        <p:spPr>
          <a:xfrm>
            <a:off x="6297308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CA7F61-B59D-44EB-A8B7-2970803C2447}"/>
              </a:ext>
            </a:extLst>
          </p:cNvPr>
          <p:cNvSpPr txBox="1"/>
          <p:nvPr/>
        </p:nvSpPr>
        <p:spPr>
          <a:xfrm>
            <a:off x="8572572" y="21931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`crit_loss_func` and `gen_loss_func`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13F2A9-4FAF-4FEB-A72F-E4ED520D13DF}"/>
              </a:ext>
            </a:extLst>
          </p:cNvPr>
          <p:cNvSpPr txBox="1"/>
          <p:nvPr/>
        </p:nvSpPr>
        <p:spPr>
          <a:xfrm>
            <a:off x="6297308" y="47980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2F23F-66D2-4DFC-8A51-970054AF022F}"/>
              </a:ext>
            </a:extLst>
          </p:cNvPr>
          <p:cNvSpPr txBox="1"/>
          <p:nvPr/>
        </p:nvSpPr>
        <p:spPr>
          <a:xfrm>
            <a:off x="8572572" y="47607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Expand the `target` to match the `output` size before applying `crit`.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57F544-30D8-430A-ABE9-A7944482EDDC}"/>
              </a:ext>
            </a:extLst>
          </p:cNvPr>
          <p:cNvSpPr txBox="1"/>
          <p:nvPr/>
        </p:nvSpPr>
        <p:spPr>
          <a:xfrm>
            <a:off x="299804" y="43546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EmbeddingDotBias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740E53-BF7D-45BD-9251-7F519FBEDE5F}"/>
              </a:ext>
            </a:extLst>
          </p:cNvPr>
          <p:cNvSpPr txBox="1"/>
          <p:nvPr/>
        </p:nvSpPr>
        <p:spPr>
          <a:xfrm>
            <a:off x="2561750" y="435466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Base dot model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AD8128-AAD4-4255-BFFC-0B94EEB0E354}"/>
              </a:ext>
            </a:extLst>
          </p:cNvPr>
          <p:cNvSpPr txBox="1"/>
          <p:nvPr/>
        </p:nvSpPr>
        <p:spPr>
          <a:xfrm>
            <a:off x="299804" y="52375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2B49F3-E68F-422A-A57B-384834F5348F}"/>
              </a:ext>
            </a:extLst>
          </p:cNvPr>
          <p:cNvSpPr txBox="1"/>
          <p:nvPr/>
        </p:nvSpPr>
        <p:spPr>
          <a:xfrm>
            <a:off x="2561750" y="523759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Subclass `TabularModel` to create a NN suitable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45" y="49814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Inference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E3567D-C656-484A-B847-44DB9828BBDD}"/>
              </a:ext>
            </a:extLst>
          </p:cNvPr>
          <p:cNvSpPr txBox="1"/>
          <p:nvPr/>
        </p:nvSpPr>
        <p:spPr>
          <a:xfrm>
            <a:off x="1810865" y="1429362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62C9E-A6FD-41E8-9B83-615B380EC933}"/>
              </a:ext>
            </a:extLst>
          </p:cNvPr>
          <p:cNvSpPr txBox="1"/>
          <p:nvPr/>
        </p:nvSpPr>
        <p:spPr>
          <a:xfrm>
            <a:off x="5334002" y="152169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 `Learner` object from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optionally on the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AF0B0-28A3-4E60-A9B5-2AE037B89C3B}"/>
              </a:ext>
            </a:extLst>
          </p:cNvPr>
          <p:cNvSpPr txBox="1"/>
          <p:nvPr/>
        </p:nvSpPr>
        <p:spPr>
          <a:xfrm>
            <a:off x="1810858" y="3272915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05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092DC4-9987-43D4-876E-0E9285C2D56A}"/>
              </a:ext>
            </a:extLst>
          </p:cNvPr>
          <p:cNvSpPr txBox="1"/>
          <p:nvPr/>
        </p:nvSpPr>
        <p:spPr>
          <a:xfrm>
            <a:off x="1810862" y="5488603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70D601-7C06-4C13-A165-F76D11256B09}"/>
              </a:ext>
            </a:extLst>
          </p:cNvPr>
          <p:cNvSpPr txBox="1"/>
          <p:nvPr/>
        </p:nvSpPr>
        <p:spPr>
          <a:xfrm>
            <a:off x="1810860" y="4329187"/>
            <a:ext cx="3334868" cy="977191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inner=False,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save_preds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save_targs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concat_dim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B24E4-16A2-41DD-A80B-471983EB2D9D}"/>
              </a:ext>
            </a:extLst>
          </p:cNvPr>
          <p:cNvSpPr txBox="1"/>
          <p:nvPr/>
        </p:nvSpPr>
        <p:spPr>
          <a:xfrm>
            <a:off x="1810859" y="262317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24C8F5-BD8D-44F6-A468-692C7F1B4B9C}"/>
              </a:ext>
            </a:extLst>
          </p:cNvPr>
          <p:cNvSpPr txBox="1"/>
          <p:nvPr/>
        </p:nvSpPr>
        <p:spPr>
          <a:xfrm>
            <a:off x="5342959" y="3281449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on `dl` with potential new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011ABA-3BD0-49DD-8B96-77E76F0F2EB2}"/>
              </a:ext>
            </a:extLst>
          </p:cNvPr>
          <p:cNvSpPr txBox="1"/>
          <p:nvPr/>
        </p:nvSpPr>
        <p:spPr>
          <a:xfrm>
            <a:off x="1810862" y="6180168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n=4,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beta=0.25,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use_max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2CAE1-6E29-42F1-993A-DE166B7EC434}"/>
              </a:ext>
            </a:extLst>
          </p:cNvPr>
          <p:cNvSpPr txBox="1"/>
          <p:nvPr/>
        </p:nvSpPr>
        <p:spPr>
          <a:xfrm>
            <a:off x="5333995" y="4529241"/>
            <a:ext cx="527144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the predictions and targets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`dl`, optionally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CC5245-C71B-4FF0-B939-95C7DE3BD8FB}"/>
              </a:ext>
            </a:extLst>
          </p:cNvPr>
          <p:cNvSpPr txBox="1"/>
          <p:nvPr/>
        </p:nvSpPr>
        <p:spPr>
          <a:xfrm>
            <a:off x="5333997" y="5611713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on `item`, fully decoded, loss function decoded and probabilities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260787-D294-4266-A764-9E91B5D014B4}"/>
              </a:ext>
            </a:extLst>
          </p:cNvPr>
          <p:cNvSpPr txBox="1"/>
          <p:nvPr/>
        </p:nvSpPr>
        <p:spPr>
          <a:xfrm>
            <a:off x="5333998" y="630327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 predictions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 using Test Time Augmentation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1C9E87-571C-4D60-9DC1-9BF01A3953C6}"/>
              </a:ext>
            </a:extLst>
          </p:cNvPr>
          <p:cNvSpPr txBox="1"/>
          <p:nvPr/>
        </p:nvSpPr>
        <p:spPr>
          <a:xfrm>
            <a:off x="5333995" y="274628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some predictions on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 or `dl`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A8326C-7120-440E-A1B7-92784F16D29F}"/>
              </a:ext>
            </a:extLst>
          </p:cNvPr>
          <p:cNvSpPr txBox="1"/>
          <p:nvPr/>
        </p:nvSpPr>
        <p:spPr>
          <a:xfrm>
            <a:off x="1810862" y="217959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60B98-06B1-493D-88FB-E26C99835908}"/>
              </a:ext>
            </a:extLst>
          </p:cNvPr>
          <p:cNvSpPr txBox="1"/>
          <p:nvPr/>
        </p:nvSpPr>
        <p:spPr>
          <a:xfrm>
            <a:off x="5333997" y="217782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a summary of the model, optimizer and loss function.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7C6B50-9B99-42FF-AC1F-A189F9C11E69}"/>
              </a:ext>
            </a:extLst>
          </p:cNvPr>
          <p:cNvSpPr txBox="1"/>
          <p:nvPr/>
        </p:nvSpPr>
        <p:spPr>
          <a:xfrm>
            <a:off x="1810864" y="799471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learn.export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export.pkl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50BE69-561A-4F9F-953E-62EDDCE77424}"/>
              </a:ext>
            </a:extLst>
          </p:cNvPr>
          <p:cNvSpPr txBox="1"/>
          <p:nvPr/>
        </p:nvSpPr>
        <p:spPr>
          <a:xfrm>
            <a:off x="5342959" y="830248"/>
            <a:ext cx="530711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Export the content of `self` to `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without the items and the optimizer state for inference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F5CCE-38DB-4353-AC3E-36AC6035EFC3}"/>
              </a:ext>
            </a:extLst>
          </p:cNvPr>
          <p:cNvSpPr txBox="1"/>
          <p:nvPr/>
        </p:nvSpPr>
        <p:spPr>
          <a:xfrm rot="16200000">
            <a:off x="675693" y="2715594"/>
            <a:ext cx="1462123" cy="30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FD0F4-5C7A-42C0-84F7-892D6E272EBC}"/>
              </a:ext>
            </a:extLst>
          </p:cNvPr>
          <p:cNvSpPr txBox="1"/>
          <p:nvPr/>
        </p:nvSpPr>
        <p:spPr>
          <a:xfrm rot="16200000">
            <a:off x="8235" y="5111825"/>
            <a:ext cx="2788095" cy="3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E1B642B-7DDD-4AAD-BEFE-A22592BC5F46}"/>
              </a:ext>
            </a:extLst>
          </p:cNvPr>
          <p:cNvSpPr txBox="1"/>
          <p:nvPr/>
        </p:nvSpPr>
        <p:spPr>
          <a:xfrm rot="16200000">
            <a:off x="825727" y="1221041"/>
            <a:ext cx="1153111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A6DECC-1193-43B5-BF3C-71DCA7340875}"/>
              </a:ext>
            </a:extLst>
          </p:cNvPr>
          <p:cNvSpPr txBox="1"/>
          <p:nvPr/>
        </p:nvSpPr>
        <p:spPr>
          <a:xfrm>
            <a:off x="1810858" y="3872764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.test_dl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E51C0-3485-40BE-8620-DA8E222A331F}"/>
              </a:ext>
            </a:extLst>
          </p:cNvPr>
          <p:cNvSpPr txBox="1"/>
          <p:nvPr/>
        </p:nvSpPr>
        <p:spPr>
          <a:xfrm>
            <a:off x="5333994" y="3872764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Create a test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test_items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using validation transforms of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06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50334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0648-4ADE-40E5-9622-28CEB79D9366}"/>
              </a:ext>
            </a:extLst>
          </p:cNvPr>
          <p:cNvSpPr/>
          <p:nvPr/>
        </p:nvSpPr>
        <p:spPr>
          <a:xfrm>
            <a:off x="1943088" y="1212139"/>
            <a:ext cx="3129383" cy="35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4DBAE2-4479-4065-B42B-427E1E027959}"/>
              </a:ext>
            </a:extLst>
          </p:cNvPr>
          <p:cNvSpPr txBox="1"/>
          <p:nvPr/>
        </p:nvSpPr>
        <p:spPr>
          <a:xfrm>
            <a:off x="2665538" y="180634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CF733-D2AA-47F4-B0A1-853E76FC520A}"/>
              </a:ext>
            </a:extLst>
          </p:cNvPr>
          <p:cNvSpPr txBox="1"/>
          <p:nvPr/>
        </p:nvSpPr>
        <p:spPr>
          <a:xfrm>
            <a:off x="2665537" y="2397971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__call__(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D9FE8E-21C5-4875-B465-A1C166054788}"/>
              </a:ext>
            </a:extLst>
          </p:cNvPr>
          <p:cNvSpPr txBox="1"/>
          <p:nvPr/>
        </p:nvSpPr>
        <p:spPr>
          <a:xfrm>
            <a:off x="2665537" y="392568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7432C-4621-4676-9279-4969875826C9}"/>
              </a:ext>
            </a:extLst>
          </p:cNvPr>
          <p:cNvSpPr txBox="1"/>
          <p:nvPr/>
        </p:nvSpPr>
        <p:spPr>
          <a:xfrm>
            <a:off x="2665537" y="3365164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59E45-A593-4ABB-93B6-7628DC35100F}"/>
              </a:ext>
            </a:extLst>
          </p:cNvPr>
          <p:cNvSpPr txBox="1"/>
          <p:nvPr/>
        </p:nvSpPr>
        <p:spPr>
          <a:xfrm rot="16200000">
            <a:off x="1712390" y="2133068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0D9-4868-4A3D-8619-C523A0DD2118}"/>
              </a:ext>
            </a:extLst>
          </p:cNvPr>
          <p:cNvSpPr txBox="1"/>
          <p:nvPr/>
        </p:nvSpPr>
        <p:spPr>
          <a:xfrm rot="16200000">
            <a:off x="1712389" y="3647922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9B35C-489D-4DC9-AC85-7BAFF5CD02FB}"/>
              </a:ext>
            </a:extLst>
          </p:cNvPr>
          <p:cNvSpPr txBox="1"/>
          <p:nvPr/>
        </p:nvSpPr>
        <p:spPr>
          <a:xfrm>
            <a:off x="5263117" y="2397971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E24898-118F-4CAF-A612-EF81687A927F}"/>
              </a:ext>
            </a:extLst>
          </p:cNvPr>
          <p:cNvSpPr txBox="1"/>
          <p:nvPr/>
        </p:nvSpPr>
        <p:spPr>
          <a:xfrm>
            <a:off x="5263117" y="3365164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F.softmax(x, dim=self.axis)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ED0B54-8EC3-4A02-B361-CB082F6FA59C}"/>
              </a:ext>
            </a:extLst>
          </p:cNvPr>
          <p:cNvSpPr txBox="1"/>
          <p:nvPr/>
        </p:nvSpPr>
        <p:spPr>
          <a:xfrm>
            <a:off x="5263116" y="1806346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CrossEntropyLoss.reduction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48DE2-8DE0-4571-BB5D-C52951E4A946}"/>
              </a:ext>
            </a:extLst>
          </p:cNvPr>
          <p:cNvSpPr txBox="1"/>
          <p:nvPr/>
        </p:nvSpPr>
        <p:spPr>
          <a:xfrm>
            <a:off x="5263116" y="1208485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20BD06-9634-4AFD-BBA9-53246A6E40F0}"/>
              </a:ext>
            </a:extLst>
          </p:cNvPr>
          <p:cNvSpPr txBox="1"/>
          <p:nvPr/>
        </p:nvSpPr>
        <p:spPr>
          <a:xfrm>
            <a:off x="5263117" y="3938540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1022948" y="5426157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oss_cls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flatten=True,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is_2d=True,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240421" y="5426157"/>
            <a:ext cx="468679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Same as `loss_cls`, but flattens input and target.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0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41945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891563" y="990371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152117" y="990371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8250CC-FFB6-4FC7-BC46-B79E0A94AC71}"/>
              </a:ext>
            </a:extLst>
          </p:cNvPr>
          <p:cNvSpPr txBox="1"/>
          <p:nvPr/>
        </p:nvSpPr>
        <p:spPr>
          <a:xfrm>
            <a:off x="891565" y="234837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FocalLossFlat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*args, gamma=2, axis=-1, **kwargs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50FD59-CAD2-4945-B83D-BA2D2FA64FE0}"/>
              </a:ext>
            </a:extLst>
          </p:cNvPr>
          <p:cNvSpPr txBox="1"/>
          <p:nvPr/>
        </p:nvSpPr>
        <p:spPr>
          <a:xfrm>
            <a:off x="6152119" y="234837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 with focal parameter, `gamma`.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3E71D5-F565-4775-9EA6-B65DE091385D}"/>
              </a:ext>
            </a:extLst>
          </p:cNvPr>
          <p:cNvSpPr txBox="1"/>
          <p:nvPr/>
        </p:nvSpPr>
        <p:spPr>
          <a:xfrm>
            <a:off x="891563" y="3397362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thresh=0.5, 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E751F-3AE1-4F45-8F59-BE13DD90B0E3}"/>
              </a:ext>
            </a:extLst>
          </p:cNvPr>
          <p:cNvSpPr txBox="1"/>
          <p:nvPr/>
        </p:nvSpPr>
        <p:spPr>
          <a:xfrm>
            <a:off x="891565" y="426309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6D1BC6-2C2A-427C-9F0D-2BDC12F3E870}"/>
              </a:ext>
            </a:extLst>
          </p:cNvPr>
          <p:cNvSpPr txBox="1"/>
          <p:nvPr/>
        </p:nvSpPr>
        <p:spPr>
          <a:xfrm>
            <a:off x="6152117" y="3397362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nn.BCEWithLogitsLoss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8C34F-4D1E-4C65-B26B-556D132613CA}"/>
              </a:ext>
            </a:extLst>
          </p:cNvPr>
          <p:cNvSpPr txBox="1"/>
          <p:nvPr/>
        </p:nvSpPr>
        <p:spPr>
          <a:xfrm>
            <a:off x="6152117" y="426309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`nn.BCELoss`,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55F33E-6474-4770-AF6E-AE45297F3D38}"/>
              </a:ext>
            </a:extLst>
          </p:cNvPr>
          <p:cNvSpPr txBox="1"/>
          <p:nvPr/>
        </p:nvSpPr>
        <p:spPr>
          <a:xfrm>
            <a:off x="891563" y="535980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321324-BF10-46B3-85C7-7E78A1A65629}"/>
              </a:ext>
            </a:extLst>
          </p:cNvPr>
          <p:cNvSpPr txBox="1"/>
          <p:nvPr/>
        </p:nvSpPr>
        <p:spPr>
          <a:xfrm>
            <a:off x="6152116" y="535980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nn.MSELoss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0618FA-0A43-4DC5-B504-11478BC366A0}"/>
              </a:ext>
            </a:extLst>
          </p:cNvPr>
          <p:cNvSpPr txBox="1"/>
          <p:nvPr/>
        </p:nvSpPr>
        <p:spPr>
          <a:xfrm>
            <a:off x="891563" y="5974996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L1LossFlat(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F4D963-B8C4-4CC2-A74B-E2A5A8E68004}"/>
              </a:ext>
            </a:extLst>
          </p:cNvPr>
          <p:cNvSpPr txBox="1"/>
          <p:nvPr/>
        </p:nvSpPr>
        <p:spPr>
          <a:xfrm>
            <a:off x="6152115" y="597499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`nn.L1Loss`,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465A78-E155-480F-855C-8D7A7A822E4C}"/>
              </a:ext>
            </a:extLst>
          </p:cNvPr>
          <p:cNvSpPr txBox="1"/>
          <p:nvPr/>
        </p:nvSpPr>
        <p:spPr>
          <a:xfrm>
            <a:off x="891563" y="153805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LabelSmoothingCrossEntropyFlat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*args,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=0.1, axis=-1, *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8638B-8B63-486B-8DC1-39CEA1B4B44D}"/>
              </a:ext>
            </a:extLst>
          </p:cNvPr>
          <p:cNvSpPr txBox="1"/>
          <p:nvPr/>
        </p:nvSpPr>
        <p:spPr>
          <a:xfrm>
            <a:off x="6152117" y="153805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`LabelSmoothingCrossEntropy`,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98B056-E186-4A2E-9DCB-EE7BB6EFC311}"/>
              </a:ext>
            </a:extLst>
          </p:cNvPr>
          <p:cNvSpPr txBox="1"/>
          <p:nvPr/>
        </p:nvSpPr>
        <p:spPr>
          <a:xfrm rot="16200000">
            <a:off x="-304028" y="1684763"/>
            <a:ext cx="172733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F790F-F0DE-4DAF-B7DD-6B9D5A831E45}"/>
              </a:ext>
            </a:extLst>
          </p:cNvPr>
          <p:cNvSpPr txBox="1"/>
          <p:nvPr/>
        </p:nvSpPr>
        <p:spPr>
          <a:xfrm rot="16200000">
            <a:off x="-373007" y="3695096"/>
            <a:ext cx="16011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sz="16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600" b="1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D9E17D-5A7A-4493-8269-6A1DC26D9C77}"/>
              </a:ext>
            </a:extLst>
          </p:cNvPr>
          <p:cNvSpPr txBox="1"/>
          <p:nvPr/>
        </p:nvSpPr>
        <p:spPr>
          <a:xfrm rot="16200000">
            <a:off x="-88233" y="5698353"/>
            <a:ext cx="134179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1801348" y="3465060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451296" y="1426127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451296" y="2105996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Data File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919369" y="142612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538444" y="1426128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538444" y="2112286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476007" y="1429068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464994" y="2115225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8095081" y="142906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8084069" y="211522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label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574165" y="1429065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563153" y="2115222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574165" y="1008874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451296" y="443813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451296" y="511800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919369" y="443813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527147" y="1899042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538444" y="443184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resized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538444" y="511171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905168" y="2925380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905168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5217820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527147" y="49110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476007" y="4431844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417382" y="578037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8095081" y="442890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8095081" y="510877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500583" y="57459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681007" y="577628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</a:t>
            </a:r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476007" y="100593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6006357" y="583151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A32687-C2E4-4DA9-AA3A-84786AA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698718"/>
            <a:ext cx="9661514" cy="60753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7240F6-C562-4DA5-9A7C-B9F37490403B}"/>
              </a:ext>
            </a:extLst>
          </p:cNvPr>
          <p:cNvSpPr txBox="1"/>
          <p:nvPr/>
        </p:nvSpPr>
        <p:spPr>
          <a:xfrm>
            <a:off x="568252" y="5033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4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274122-E5AF-4F92-8B9A-49B401A0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720580"/>
            <a:ext cx="10614870" cy="59679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3851A3-2F8F-4A20-A55B-836910ACA532}"/>
              </a:ext>
            </a:extLst>
          </p:cNvPr>
          <p:cNvSpPr txBox="1"/>
          <p:nvPr/>
        </p:nvSpPr>
        <p:spPr>
          <a:xfrm>
            <a:off x="568252" y="50334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23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D231823-C30D-4D3C-B3AD-5E13AEE75D70}"/>
              </a:ext>
            </a:extLst>
          </p:cNvPr>
          <p:cNvSpPr txBox="1">
            <a:spLocks/>
          </p:cNvSpPr>
          <p:nvPr/>
        </p:nvSpPr>
        <p:spPr>
          <a:xfrm>
            <a:off x="662031" y="1048623"/>
            <a:ext cx="10515600" cy="5682013"/>
          </a:xfrm>
          <a:prstGeom prst="rect">
            <a:avLst/>
          </a:prstGeom>
        </p:spPr>
        <p:txBody>
          <a:bodyPr>
            <a:normAutofit/>
          </a:bodyPr>
          <a:lstStyle>
            <a:lvl1pPr marL="228592" indent="-228592" algn="l" defTabSz="91436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60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4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2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"show" methods to work, the model architecture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same number of values as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learn.get_preds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learn.predict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learn.show_results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work, the loss module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self.reduction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property, used to compute the forward method, and support reduction='none'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self.activation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(optional sigmoid 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activations)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self.decodes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(apply on activations, result = align predictions with target, must be the SAME EXACT SHAPE, ex: argmax)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 / predict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11">
              <a:lnSpc>
                <a:spcPct val="100000"/>
              </a:lnSpc>
              <a:buNone/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splitter to select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params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body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8BC044-9E2E-431A-BC59-6CE721B44DCA}"/>
              </a:ext>
            </a:extLst>
          </p:cNvPr>
          <p:cNvSpPr txBox="1"/>
          <p:nvPr/>
        </p:nvSpPr>
        <p:spPr>
          <a:xfrm>
            <a:off x="577712" y="5033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Diagnostics – How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A4BA-CFB0-424F-B0F7-A012DFD28CF3}"/>
              </a:ext>
            </a:extLst>
          </p:cNvPr>
          <p:cNvSpPr txBox="1"/>
          <p:nvPr/>
        </p:nvSpPr>
        <p:spPr>
          <a:xfrm>
            <a:off x="565449" y="1050553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show_install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show_nvidia_smi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124A8A-DA59-4CB9-9E56-163AE134771C}"/>
              </a:ext>
            </a:extLst>
          </p:cNvPr>
          <p:cNvSpPr txBox="1"/>
          <p:nvPr/>
        </p:nvSpPr>
        <p:spPr>
          <a:xfrm>
            <a:off x="5811057" y="105055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hardware, software, and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setup information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2A17D7-9A00-4038-BA7A-A4D93FCEC4BE}"/>
              </a:ext>
            </a:extLst>
          </p:cNvPr>
          <p:cNvSpPr txBox="1"/>
          <p:nvPr/>
        </p:nvSpPr>
        <p:spPr>
          <a:xfrm>
            <a:off x="577712" y="4717265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ECC360-C330-4E0E-BDCF-51746E705678}"/>
              </a:ext>
            </a:extLst>
          </p:cNvPr>
          <p:cNvSpPr txBox="1"/>
          <p:nvPr/>
        </p:nvSpPr>
        <p:spPr>
          <a:xfrm>
            <a:off x="5825744" y="4717265"/>
            <a:ext cx="58921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Prints a summary of the model (model type, input shape, for each layer : layer type, output shape, params count, trainable status, and total number of params), type of the optimizer and loss function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18350-1780-4898-A29D-3D5C5352C881}"/>
              </a:ext>
            </a:extLst>
          </p:cNvPr>
          <p:cNvSpPr txBox="1"/>
          <p:nvPr/>
        </p:nvSpPr>
        <p:spPr>
          <a:xfrm>
            <a:off x="565449" y="176949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source, bs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D1FF2-D92F-48DA-8FDE-107555AC3A63}"/>
              </a:ext>
            </a:extLst>
          </p:cNvPr>
          <p:cNvSpPr txBox="1"/>
          <p:nvPr/>
        </p:nvSpPr>
        <p:spPr>
          <a:xfrm>
            <a:off x="5825744" y="1774182"/>
            <a:ext cx="589217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through the transform pipeline for one batch, and optionally calls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on the transient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44D33-9532-48D7-B040-70593E494BF0}"/>
              </a:ext>
            </a:extLst>
          </p:cNvPr>
          <p:cNvSpPr txBox="1"/>
          <p:nvPr/>
        </p:nvSpPr>
        <p:spPr>
          <a:xfrm>
            <a:off x="580138" y="3857482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how_training_loop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DD122-30FF-4C14-A188-A2F11A78494E}"/>
              </a:ext>
            </a:extLst>
          </p:cNvPr>
          <p:cNvSpPr txBox="1"/>
          <p:nvPr/>
        </p:nvSpPr>
        <p:spPr>
          <a:xfrm>
            <a:off x="5825744" y="3867000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callbacks called at each step in the training loop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1C7A7E-FE91-4124-91BF-99556D7DA903}"/>
              </a:ext>
            </a:extLst>
          </p:cNvPr>
          <p:cNvSpPr txBox="1"/>
          <p:nvPr/>
        </p:nvSpPr>
        <p:spPr>
          <a:xfrm>
            <a:off x="580138" y="2720700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62088-100F-4065-9AC8-F410A157BEC3}"/>
              </a:ext>
            </a:extLst>
          </p:cNvPr>
          <p:cNvSpPr txBox="1"/>
          <p:nvPr/>
        </p:nvSpPr>
        <p:spPr>
          <a:xfrm>
            <a:off x="5825745" y="272070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`b` (defaults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`), a list of lists of pipeline outputs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B710C6-C98B-4BD7-A9F1-8839FFDEB051}"/>
              </a:ext>
            </a:extLst>
          </p:cNvPr>
          <p:cNvSpPr txBox="1"/>
          <p:nvPr/>
        </p:nvSpPr>
        <p:spPr>
          <a:xfrm>
            <a:off x="577712" y="5883722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749D3-30B2-446E-8FC6-F371295ECAB1}"/>
              </a:ext>
            </a:extLst>
          </p:cNvPr>
          <p:cNvSpPr txBox="1"/>
          <p:nvPr/>
        </p:nvSpPr>
        <p:spPr>
          <a:xfrm>
            <a:off x="5811057" y="5900214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9229C7-4E40-42AD-A494-A38AC06C93D2}"/>
              </a:ext>
            </a:extLst>
          </p:cNvPr>
          <p:cNvSpPr txBox="1"/>
          <p:nvPr/>
        </p:nvSpPr>
        <p:spPr>
          <a:xfrm>
            <a:off x="613563" y="50334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Inputs,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BB3CBA-BAC3-4F9B-85B3-FF5399480502}"/>
              </a:ext>
            </a:extLst>
          </p:cNvPr>
          <p:cNvSpPr txBox="1"/>
          <p:nvPr/>
        </p:nvSpPr>
        <p:spPr>
          <a:xfrm>
            <a:off x="545327" y="2627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750F4-4D6D-4C57-8F1E-D3AFF954A478}"/>
              </a:ext>
            </a:extLst>
          </p:cNvPr>
          <p:cNvSpPr txBox="1"/>
          <p:nvPr/>
        </p:nvSpPr>
        <p:spPr>
          <a:xfrm>
            <a:off x="6297478" y="2627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D2F5E1-0086-4365-92E8-86B7F5002942}"/>
              </a:ext>
            </a:extLst>
          </p:cNvPr>
          <p:cNvSpPr txBox="1"/>
          <p:nvPr/>
        </p:nvSpPr>
        <p:spPr>
          <a:xfrm>
            <a:off x="545327" y="4993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494E3-D75A-48A2-9EBE-B53B15242267}"/>
              </a:ext>
            </a:extLst>
          </p:cNvPr>
          <p:cNvSpPr txBox="1"/>
          <p:nvPr/>
        </p:nvSpPr>
        <p:spPr>
          <a:xfrm>
            <a:off x="6297478" y="500854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D0D5A-8718-4EDF-94F9-5055F072ED96}"/>
              </a:ext>
            </a:extLst>
          </p:cNvPr>
          <p:cNvSpPr txBox="1"/>
          <p:nvPr/>
        </p:nvSpPr>
        <p:spPr>
          <a:xfrm>
            <a:off x="545326" y="2066233"/>
            <a:ext cx="62429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9AFE6-9292-4350-A90A-83875B292620}"/>
              </a:ext>
            </a:extLst>
          </p:cNvPr>
          <p:cNvSpPr txBox="1"/>
          <p:nvPr/>
        </p:nvSpPr>
        <p:spPr>
          <a:xfrm>
            <a:off x="545327" y="4483215"/>
            <a:ext cx="6242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out,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301654-DD1D-4B76-B606-520EB3472968}"/>
              </a:ext>
            </a:extLst>
          </p:cNvPr>
          <p:cNvSpPr txBox="1"/>
          <p:nvPr/>
        </p:nvSpPr>
        <p:spPr>
          <a:xfrm>
            <a:off x="7017342" y="2066232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of one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9DE142-0FD3-4457-A7BE-B062CFCE95B4}"/>
              </a:ext>
            </a:extLst>
          </p:cNvPr>
          <p:cNvSpPr txBox="1"/>
          <p:nvPr/>
        </p:nvSpPr>
        <p:spPr>
          <a:xfrm>
            <a:off x="7017341" y="4503684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and predictions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F75FF0-45C3-424A-94B7-B0471D6B6126}"/>
              </a:ext>
            </a:extLst>
          </p:cNvPr>
          <p:cNvSpPr txBox="1"/>
          <p:nvPr/>
        </p:nvSpPr>
        <p:spPr>
          <a:xfrm>
            <a:off x="545326" y="982330"/>
            <a:ext cx="534919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Datasets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CBCFAB-1EE6-46E6-82DA-EEE2D1954614}"/>
              </a:ext>
            </a:extLst>
          </p:cNvPr>
          <p:cNvSpPr txBox="1"/>
          <p:nvPr/>
        </p:nvSpPr>
        <p:spPr>
          <a:xfrm>
            <a:off x="6297477" y="113621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Pipeline decode, then call show on each element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866172-1CCE-4025-B088-319D8D516865}"/>
              </a:ext>
            </a:extLst>
          </p:cNvPr>
          <p:cNvSpPr txBox="1"/>
          <p:nvPr/>
        </p:nvSpPr>
        <p:spPr>
          <a:xfrm>
            <a:off x="545326" y="5404921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8D36-A430-4FB2-8F6F-13CE0DF35E45}"/>
              </a:ext>
            </a:extLst>
          </p:cNvPr>
          <p:cNvSpPr txBox="1"/>
          <p:nvPr/>
        </p:nvSpPr>
        <p:spPr>
          <a:xfrm>
            <a:off x="545326" y="5778173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849F3-377B-4A59-8EDE-8AE2772B29F9}"/>
              </a:ext>
            </a:extLst>
          </p:cNvPr>
          <p:cNvSpPr txBox="1"/>
          <p:nvPr/>
        </p:nvSpPr>
        <p:spPr>
          <a:xfrm>
            <a:off x="545326" y="6136302"/>
            <a:ext cx="53491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716FB8-599A-47B4-86BE-9EFE36B719D8}"/>
              </a:ext>
            </a:extLst>
          </p:cNvPr>
          <p:cNvSpPr txBox="1"/>
          <p:nvPr/>
        </p:nvSpPr>
        <p:spPr>
          <a:xfrm>
            <a:off x="3316355" y="577503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0F540-25F6-485D-B5A9-FD2651710FDE}"/>
              </a:ext>
            </a:extLst>
          </p:cNvPr>
          <p:cNvSpPr txBox="1"/>
          <p:nvPr/>
        </p:nvSpPr>
        <p:spPr>
          <a:xfrm>
            <a:off x="545326" y="375877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CD554-390E-4293-A755-250BF0070C85}"/>
              </a:ext>
            </a:extLst>
          </p:cNvPr>
          <p:cNvSpPr txBox="1"/>
          <p:nvPr/>
        </p:nvSpPr>
        <p:spPr>
          <a:xfrm>
            <a:off x="6014152" y="5430170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61BDB7-295A-413F-83C4-FC5AF96292FD}"/>
              </a:ext>
            </a:extLst>
          </p:cNvPr>
          <p:cNvSpPr txBox="1"/>
          <p:nvPr/>
        </p:nvSpPr>
        <p:spPr>
          <a:xfrm>
            <a:off x="6014152" y="5770834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66435A-2FA7-4C9B-B5C8-2F0F7C80A44A}"/>
              </a:ext>
            </a:extLst>
          </p:cNvPr>
          <p:cNvSpPr txBox="1"/>
          <p:nvPr/>
        </p:nvSpPr>
        <p:spPr>
          <a:xfrm>
            <a:off x="545326" y="304418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6BB637-6589-4EFA-B1C5-200548866C9E}"/>
              </a:ext>
            </a:extLst>
          </p:cNvPr>
          <p:cNvSpPr txBox="1"/>
          <p:nvPr/>
        </p:nvSpPr>
        <p:spPr>
          <a:xfrm>
            <a:off x="545326" y="3391830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1B2002-9998-462A-A5F6-774C421EB814}"/>
              </a:ext>
            </a:extLst>
          </p:cNvPr>
          <p:cNvSpPr txBox="1"/>
          <p:nvPr/>
        </p:nvSpPr>
        <p:spPr>
          <a:xfrm>
            <a:off x="3320663" y="5430171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ABFAA-AFC2-4846-884E-0DC2D8A4E070}"/>
              </a:ext>
            </a:extLst>
          </p:cNvPr>
          <p:cNvSpPr txBox="1"/>
          <p:nvPr/>
        </p:nvSpPr>
        <p:spPr>
          <a:xfrm>
            <a:off x="3320663" y="3044187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3E2AC-FA2A-48D2-B562-0C0DB201F895}"/>
              </a:ext>
            </a:extLst>
          </p:cNvPr>
          <p:cNvSpPr txBox="1"/>
          <p:nvPr/>
        </p:nvSpPr>
        <p:spPr>
          <a:xfrm>
            <a:off x="3320663" y="3395434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F6AB96-D2D8-48E4-88B5-D6FA223642CF}"/>
              </a:ext>
            </a:extLst>
          </p:cNvPr>
          <p:cNvSpPr txBox="1"/>
          <p:nvPr/>
        </p:nvSpPr>
        <p:spPr>
          <a:xfrm>
            <a:off x="6014152" y="613746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50310C-EF5A-446E-A867-0F265DD2D808}"/>
              </a:ext>
            </a:extLst>
          </p:cNvPr>
          <p:cNvSpPr txBox="1"/>
          <p:nvPr/>
        </p:nvSpPr>
        <p:spPr>
          <a:xfrm>
            <a:off x="3320663" y="3748762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3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27860</TotalTime>
  <Words>13763</Words>
  <Application>Microsoft Office PowerPoint</Application>
  <PresentationFormat>Grand écran</PresentationFormat>
  <Paragraphs>1710</Paragraphs>
  <Slides>75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1148</cp:revision>
  <dcterms:created xsi:type="dcterms:W3CDTF">2021-01-23T14:25:31Z</dcterms:created>
  <dcterms:modified xsi:type="dcterms:W3CDTF">2021-05-10T21:15:04Z</dcterms:modified>
</cp:coreProperties>
</file>