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0D21A2-1A0E-4A9B-97D1-607BA83531C1}">
  <a:tblStyle styleId="{F30D21A2-1A0E-4A9B-97D1-607BA83531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acc0b5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acc0b5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aacc0b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aacc0b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acc0b5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acc0b5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aacc0b5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aacc0b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acc0b5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acc0b5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cdcc4e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cdcc4e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cdcc4e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acdcc4e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 Morgan: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Synthetic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061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AI in Finance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Universal way to streamline and optimize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24/7 customer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fraud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and assess loan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financial data/transactions faster and at lower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JP Morgan is noted as being on the forefront of this movement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275" y="40902"/>
            <a:ext cx="4467023" cy="16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Areas of Synthetic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Anti-Money Laundering (AML)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ntroducing money coming from illegal activities into the financial system in order to use it for legal or illegal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Journey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equences of lower level retail banking clients’ interactions with the 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 into an online banking app, using an ATM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Markets Execution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ata describing a series of buy and sell orders of financial instruments (stocks) by various market participants at a public stock 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Snapshots of trends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Payments Data for Fraud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ransactions from a subject-centric view with the goal of identifying fraudulent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 and non-normal transaction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 Morgan Data Sample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10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Generating Synthetic Data in Finance: Opportunities, Challenges and Pitfalls</a:t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952500" y="17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{F30D21A2-1A0E-4A9B-97D1-607BA83531C1}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STRENGTHS: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Optimize the complex and varied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Synthesized data is fair and trustworthy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Seamless operations cross-function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customer 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WEAKNESSES/PITFALLS: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SDDL and privacy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ABM and data leakage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Bayesian networks and scaling issues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OPPORTUNITIES: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Lack of historical data</a:t>
                      </a:r>
                      <a:endParaRPr/>
                    </a:p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Tackling class imbalance</a:t>
                      </a:r>
                      <a:endParaRPr/>
                    </a:p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advanced ML models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sharing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THREATS/CHALLENGES: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 microstructure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deanonymization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Simulating and Classifying Behavior in Adversarial Environments Based on Action-State Traces: An Application to Money Laundering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750975"/>
            <a:ext cx="85206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AML recognition simulator developed for JP Morgan AI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range of strategies available to money launders, difficult to catch up after it is already happening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main contributions: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way of modeling AML as classification behaviors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CABBOT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Simulator that generates synthetic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hypothetical data, yet to be connected to real money laundering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</a:t>
            </a:r>
            <a:r>
              <a:rPr lang="en"/>
              <a:t> Clustering (Scaled vs. Non-Scaled)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12" y="965425"/>
            <a:ext cx="7478374" cy="38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13" y="507825"/>
            <a:ext cx="8564173" cy="44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